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2" r:id="rId3"/>
    <p:sldId id="263" r:id="rId4"/>
    <p:sldId id="264" r:id="rId5"/>
    <p:sldId id="265" r:id="rId6"/>
    <p:sldId id="273" r:id="rId7"/>
    <p:sldId id="266" r:id="rId8"/>
    <p:sldId id="274" r:id="rId9"/>
    <p:sldId id="268" r:id="rId10"/>
    <p:sldId id="275" r:id="rId11"/>
    <p:sldId id="267" r:id="rId12"/>
    <p:sldId id="276" r:id="rId13"/>
    <p:sldId id="256" r:id="rId14"/>
    <p:sldId id="258" r:id="rId15"/>
    <p:sldId id="257" r:id="rId16"/>
    <p:sldId id="269" r:id="rId17"/>
    <p:sldId id="260" r:id="rId18"/>
    <p:sldId id="270" r:id="rId19"/>
    <p:sldId id="272" r:id="rId20"/>
    <p:sldId id="271" r:id="rId21"/>
    <p:sldId id="261" r:id="rId22"/>
    <p:sldId id="27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867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ne" userId="d60b7e91f16f0c4c" providerId="LiveId" clId="{04FCBE80-9211-4ABA-8BB5-0902AE2AFC63}"/>
    <pc:docChg chg="undo custSel addSld modSld sldOrd">
      <pc:chgData name="Jeanne" userId="d60b7e91f16f0c4c" providerId="LiveId" clId="{04FCBE80-9211-4ABA-8BB5-0902AE2AFC63}" dt="2021-05-17T22:03:19.698" v="1293"/>
      <pc:docMkLst>
        <pc:docMk/>
      </pc:docMkLst>
      <pc:sldChg chg="addSp delSp modSp mod ord modAnim">
        <pc:chgData name="Jeanne" userId="d60b7e91f16f0c4c" providerId="LiveId" clId="{04FCBE80-9211-4ABA-8BB5-0902AE2AFC63}" dt="2021-05-17T21:53:37.845" v="1178" actId="1076"/>
        <pc:sldMkLst>
          <pc:docMk/>
          <pc:sldMk cId="3310467540" sldId="259"/>
        </pc:sldMkLst>
        <pc:spChg chg="add mod">
          <ac:chgData name="Jeanne" userId="d60b7e91f16f0c4c" providerId="LiveId" clId="{04FCBE80-9211-4ABA-8BB5-0902AE2AFC63}" dt="2021-05-17T21:53:37.845" v="1178" actId="1076"/>
          <ac:spMkLst>
            <pc:docMk/>
            <pc:sldMk cId="3310467540" sldId="259"/>
            <ac:spMk id="6" creationId="{90474126-FDBB-4123-A1C1-66CE23CAD73A}"/>
          </ac:spMkLst>
        </pc:spChg>
        <pc:picChg chg="add del mod">
          <ac:chgData name="Jeanne" userId="d60b7e91f16f0c4c" providerId="LiveId" clId="{04FCBE80-9211-4ABA-8BB5-0902AE2AFC63}" dt="2021-05-17T21:53:16.772" v="1174"/>
          <ac:picMkLst>
            <pc:docMk/>
            <pc:sldMk cId="3310467540" sldId="259"/>
            <ac:picMk id="3" creationId="{83727F48-F6B3-47CF-8A5E-6A3C4FDA7124}"/>
          </ac:picMkLst>
        </pc:picChg>
        <pc:picChg chg="add del mod">
          <ac:chgData name="Jeanne" userId="d60b7e91f16f0c4c" providerId="LiveId" clId="{04FCBE80-9211-4ABA-8BB5-0902AE2AFC63}" dt="2021-05-17T21:53:22.709" v="1176"/>
          <ac:picMkLst>
            <pc:docMk/>
            <pc:sldMk cId="3310467540" sldId="259"/>
            <ac:picMk id="4" creationId="{D54EEB8B-02A9-414C-A24F-8D5719600BF3}"/>
          </ac:picMkLst>
        </pc:picChg>
      </pc:sldChg>
      <pc:sldChg chg="addSp delSp modSp mod ord delAnim modAnim">
        <pc:chgData name="Jeanne" userId="d60b7e91f16f0c4c" providerId="LiveId" clId="{04FCBE80-9211-4ABA-8BB5-0902AE2AFC63}" dt="2021-05-17T21:56:33.010" v="1257" actId="5793"/>
        <pc:sldMkLst>
          <pc:docMk/>
          <pc:sldMk cId="3490781311" sldId="260"/>
        </pc:sldMkLst>
        <pc:spChg chg="add mod">
          <ac:chgData name="Jeanne" userId="d60b7e91f16f0c4c" providerId="LiveId" clId="{04FCBE80-9211-4ABA-8BB5-0902AE2AFC63}" dt="2021-05-17T21:56:33.010" v="1257" actId="5793"/>
          <ac:spMkLst>
            <pc:docMk/>
            <pc:sldMk cId="3490781311" sldId="260"/>
            <ac:spMk id="4" creationId="{733E4E26-BECB-4D48-B55D-D232CBC8DCB1}"/>
          </ac:spMkLst>
        </pc:spChg>
        <pc:spChg chg="del">
          <ac:chgData name="Jeanne" userId="d60b7e91f16f0c4c" providerId="LiveId" clId="{04FCBE80-9211-4ABA-8BB5-0902AE2AFC63}" dt="2021-05-17T21:53:45.304" v="1179" actId="478"/>
          <ac:spMkLst>
            <pc:docMk/>
            <pc:sldMk cId="3490781311" sldId="260"/>
            <ac:spMk id="16" creationId="{F911A400-6A7D-440D-88B4-27161B9C20E4}"/>
          </ac:spMkLst>
        </pc:spChg>
        <pc:picChg chg="mod">
          <ac:chgData name="Jeanne" userId="d60b7e91f16f0c4c" providerId="LiveId" clId="{04FCBE80-9211-4ABA-8BB5-0902AE2AFC63}" dt="2021-05-17T21:56:07.337" v="1197" actId="1076"/>
          <ac:picMkLst>
            <pc:docMk/>
            <pc:sldMk cId="3490781311" sldId="260"/>
            <ac:picMk id="5" creationId="{3D5FEF6B-E410-4B8B-A494-290B52E64E95}"/>
          </ac:picMkLst>
        </pc:picChg>
      </pc:sldChg>
      <pc:sldChg chg="ord">
        <pc:chgData name="Jeanne" userId="d60b7e91f16f0c4c" providerId="LiveId" clId="{04FCBE80-9211-4ABA-8BB5-0902AE2AFC63}" dt="2021-05-17T21:10:40.705" v="7"/>
        <pc:sldMkLst>
          <pc:docMk/>
          <pc:sldMk cId="1922067898" sldId="261"/>
        </pc:sldMkLst>
      </pc:sldChg>
      <pc:sldChg chg="modSp mod">
        <pc:chgData name="Jeanne" userId="d60b7e91f16f0c4c" providerId="LiveId" clId="{04FCBE80-9211-4ABA-8BB5-0902AE2AFC63}" dt="2021-05-17T21:10:22.350" v="5" actId="20577"/>
        <pc:sldMkLst>
          <pc:docMk/>
          <pc:sldMk cId="340687798" sldId="262"/>
        </pc:sldMkLst>
        <pc:spChg chg="mod">
          <ac:chgData name="Jeanne" userId="d60b7e91f16f0c4c" providerId="LiveId" clId="{04FCBE80-9211-4ABA-8BB5-0902AE2AFC63}" dt="2021-05-17T21:10:22.350" v="5" actId="20577"/>
          <ac:spMkLst>
            <pc:docMk/>
            <pc:sldMk cId="340687798" sldId="262"/>
            <ac:spMk id="69" creationId="{3D89FC0F-4AFF-496B-AAA7-5A40E93E66EE}"/>
          </ac:spMkLst>
        </pc:spChg>
      </pc:sldChg>
      <pc:sldChg chg="addSp delSp modSp new mod setBg modAnim">
        <pc:chgData name="Jeanne" userId="d60b7e91f16f0c4c" providerId="LiveId" clId="{04FCBE80-9211-4ABA-8BB5-0902AE2AFC63}" dt="2021-05-17T21:38:36.581" v="1031" actId="732"/>
        <pc:sldMkLst>
          <pc:docMk/>
          <pc:sldMk cId="3381261141" sldId="263"/>
        </pc:sldMkLst>
        <pc:spChg chg="mod">
          <ac:chgData name="Jeanne" userId="d60b7e91f16f0c4c" providerId="LiveId" clId="{04FCBE80-9211-4ABA-8BB5-0902AE2AFC63}" dt="2021-05-17T21:38:04.083" v="1023" actId="207"/>
          <ac:spMkLst>
            <pc:docMk/>
            <pc:sldMk cId="3381261141" sldId="263"/>
            <ac:spMk id="2" creationId="{7B748826-154F-4DDD-A68C-5D8E7A060153}"/>
          </ac:spMkLst>
        </pc:spChg>
        <pc:spChg chg="del">
          <ac:chgData name="Jeanne" userId="d60b7e91f16f0c4c" providerId="LiveId" clId="{04FCBE80-9211-4ABA-8BB5-0902AE2AFC63}" dt="2021-05-17T21:12:17.229" v="28" actId="478"/>
          <ac:spMkLst>
            <pc:docMk/>
            <pc:sldMk cId="3381261141" sldId="263"/>
            <ac:spMk id="3" creationId="{CAEF82A6-08F1-4A60-B309-F2A6B81C8DC2}"/>
          </ac:spMkLst>
        </pc:spChg>
        <pc:grpChg chg="add mod">
          <ac:chgData name="Jeanne" userId="d60b7e91f16f0c4c" providerId="LiveId" clId="{04FCBE80-9211-4ABA-8BB5-0902AE2AFC63}" dt="2021-05-17T21:37:01.076" v="1014" actId="732"/>
          <ac:grpSpMkLst>
            <pc:docMk/>
            <pc:sldMk cId="3381261141" sldId="263"/>
            <ac:grpSpMk id="9" creationId="{EAC00275-C5B5-4CB2-928D-3C3AD353FEE5}"/>
          </ac:grpSpMkLst>
        </pc:grpChg>
        <pc:grpChg chg="add mod">
          <ac:chgData name="Jeanne" userId="d60b7e91f16f0c4c" providerId="LiveId" clId="{04FCBE80-9211-4ABA-8BB5-0902AE2AFC63}" dt="2021-05-17T21:37:19.952" v="1018" actId="732"/>
          <ac:grpSpMkLst>
            <pc:docMk/>
            <pc:sldMk cId="3381261141" sldId="263"/>
            <ac:grpSpMk id="10" creationId="{C149C7CA-0E62-44E6-8F3E-0B8AE8906C2B}"/>
          </ac:grpSpMkLst>
        </pc:grpChg>
        <pc:grpChg chg="add mod">
          <ac:chgData name="Jeanne" userId="d60b7e91f16f0c4c" providerId="LiveId" clId="{04FCBE80-9211-4ABA-8BB5-0902AE2AFC63}" dt="2021-05-17T21:35:23.956" v="987" actId="732"/>
          <ac:grpSpMkLst>
            <pc:docMk/>
            <pc:sldMk cId="3381261141" sldId="263"/>
            <ac:grpSpMk id="17" creationId="{F6FA7EDA-3044-4676-B387-9E64F02F2E7C}"/>
          </ac:grpSpMkLst>
        </pc:grpChg>
        <pc:picChg chg="add del mod">
          <ac:chgData name="Jeanne" userId="d60b7e91f16f0c4c" providerId="LiveId" clId="{04FCBE80-9211-4ABA-8BB5-0902AE2AFC63}" dt="2021-05-17T21:36:35.210" v="1006" actId="732"/>
          <ac:picMkLst>
            <pc:docMk/>
            <pc:sldMk cId="3381261141" sldId="263"/>
            <ac:picMk id="1026" creationId="{A357A934-8FEF-4470-8525-DF230ECF7B4D}"/>
          </ac:picMkLst>
        </pc:picChg>
        <pc:picChg chg="add mod">
          <ac:chgData name="Jeanne" userId="d60b7e91f16f0c4c" providerId="LiveId" clId="{04FCBE80-9211-4ABA-8BB5-0902AE2AFC63}" dt="2021-05-17T21:37:01.076" v="1014" actId="732"/>
          <ac:picMkLst>
            <pc:docMk/>
            <pc:sldMk cId="3381261141" sldId="263"/>
            <ac:picMk id="1028" creationId="{6C722D5C-9E27-42CB-B6ED-3809A69D0C9F}"/>
          </ac:picMkLst>
        </pc:picChg>
        <pc:picChg chg="add del mod">
          <ac:chgData name="Jeanne" userId="d60b7e91f16f0c4c" providerId="LiveId" clId="{04FCBE80-9211-4ABA-8BB5-0902AE2AFC63}" dt="2021-05-17T21:14:06.921" v="46" actId="478"/>
          <ac:picMkLst>
            <pc:docMk/>
            <pc:sldMk cId="3381261141" sldId="263"/>
            <ac:picMk id="1030" creationId="{5557F806-E8BE-4BD8-B355-FD4637508CE1}"/>
          </ac:picMkLst>
        </pc:picChg>
        <pc:picChg chg="add mod">
          <ac:chgData name="Jeanne" userId="d60b7e91f16f0c4c" providerId="LiveId" clId="{04FCBE80-9211-4ABA-8BB5-0902AE2AFC63}" dt="2021-05-17T21:37:19.952" v="1018" actId="732"/>
          <ac:picMkLst>
            <pc:docMk/>
            <pc:sldMk cId="3381261141" sldId="263"/>
            <ac:picMk id="1032" creationId="{D2FE5848-B278-4709-9F63-0879DB58DE0D}"/>
          </ac:picMkLst>
        </pc:picChg>
        <pc:picChg chg="add del mod">
          <ac:chgData name="Jeanne" userId="d60b7e91f16f0c4c" providerId="LiveId" clId="{04FCBE80-9211-4ABA-8BB5-0902AE2AFC63}" dt="2021-05-17T21:15:07.243" v="52" actId="478"/>
          <ac:picMkLst>
            <pc:docMk/>
            <pc:sldMk cId="3381261141" sldId="263"/>
            <ac:picMk id="1034" creationId="{EE334008-1341-4710-A892-E6ED66057517}"/>
          </ac:picMkLst>
        </pc:picChg>
        <pc:picChg chg="add del">
          <ac:chgData name="Jeanne" userId="d60b7e91f16f0c4c" providerId="LiveId" clId="{04FCBE80-9211-4ABA-8BB5-0902AE2AFC63}" dt="2021-05-17T21:15:14.022" v="54" actId="478"/>
          <ac:picMkLst>
            <pc:docMk/>
            <pc:sldMk cId="3381261141" sldId="263"/>
            <ac:picMk id="1036" creationId="{DE855AC8-B9C7-4F70-9285-1C7F2D3B4C82}"/>
          </ac:picMkLst>
        </pc:picChg>
        <pc:picChg chg="add del mod">
          <ac:chgData name="Jeanne" userId="d60b7e91f16f0c4c" providerId="LiveId" clId="{04FCBE80-9211-4ABA-8BB5-0902AE2AFC63}" dt="2021-05-17T21:15:25.343" v="57" actId="478"/>
          <ac:picMkLst>
            <pc:docMk/>
            <pc:sldMk cId="3381261141" sldId="263"/>
            <ac:picMk id="1038" creationId="{5526BB2A-19F8-4301-B6D9-EB924F214258}"/>
          </ac:picMkLst>
        </pc:picChg>
        <pc:picChg chg="add mod">
          <ac:chgData name="Jeanne" userId="d60b7e91f16f0c4c" providerId="LiveId" clId="{04FCBE80-9211-4ABA-8BB5-0902AE2AFC63}" dt="2021-05-17T21:35:23.956" v="987" actId="732"/>
          <ac:picMkLst>
            <pc:docMk/>
            <pc:sldMk cId="3381261141" sldId="263"/>
            <ac:picMk id="1040" creationId="{0B384DD0-2974-407E-8FF6-51D0EC4B7D6F}"/>
          </ac:picMkLst>
        </pc:picChg>
        <pc:picChg chg="add del mod">
          <ac:chgData name="Jeanne" userId="d60b7e91f16f0c4c" providerId="LiveId" clId="{04FCBE80-9211-4ABA-8BB5-0902AE2AFC63}" dt="2021-05-17T21:16:37.286" v="65" actId="478"/>
          <ac:picMkLst>
            <pc:docMk/>
            <pc:sldMk cId="3381261141" sldId="263"/>
            <ac:picMk id="1042" creationId="{2C3DE452-2899-4571-B683-FFA158800F33}"/>
          </ac:picMkLst>
        </pc:picChg>
        <pc:picChg chg="add mod">
          <ac:chgData name="Jeanne" userId="d60b7e91f16f0c4c" providerId="LiveId" clId="{04FCBE80-9211-4ABA-8BB5-0902AE2AFC63}" dt="2021-05-17T21:38:36.581" v="1031" actId="732"/>
          <ac:picMkLst>
            <pc:docMk/>
            <pc:sldMk cId="3381261141" sldId="263"/>
            <ac:picMk id="1044" creationId="{265761C0-C3FF-4287-A5C3-548B7CD18342}"/>
          </ac:picMkLst>
        </pc:picChg>
        <pc:picChg chg="add mod">
          <ac:chgData name="Jeanne" userId="d60b7e91f16f0c4c" providerId="LiveId" clId="{04FCBE80-9211-4ABA-8BB5-0902AE2AFC63}" dt="2021-05-17T21:38:27.667" v="1027" actId="732"/>
          <ac:picMkLst>
            <pc:docMk/>
            <pc:sldMk cId="3381261141" sldId="263"/>
            <ac:picMk id="1046" creationId="{FD2627FD-FF66-46FA-9CAF-5018E5CDA1A5}"/>
          </ac:picMkLst>
        </pc:picChg>
        <pc:picChg chg="add del">
          <ac:chgData name="Jeanne" userId="d60b7e91f16f0c4c" providerId="LiveId" clId="{04FCBE80-9211-4ABA-8BB5-0902AE2AFC63}" dt="2021-05-17T21:17:52.198" v="87" actId="478"/>
          <ac:picMkLst>
            <pc:docMk/>
            <pc:sldMk cId="3381261141" sldId="263"/>
            <ac:picMk id="1048" creationId="{BF92A6DA-5D1F-48A9-9733-7D5342716B0D}"/>
          </ac:picMkLst>
        </pc:picChg>
        <pc:picChg chg="add mod">
          <ac:chgData name="Jeanne" userId="d60b7e91f16f0c4c" providerId="LiveId" clId="{04FCBE80-9211-4ABA-8BB5-0902AE2AFC63}" dt="2021-05-17T21:37:25.536" v="1020" actId="732"/>
          <ac:picMkLst>
            <pc:docMk/>
            <pc:sldMk cId="3381261141" sldId="263"/>
            <ac:picMk id="1050" creationId="{EC20005A-6661-4B16-9777-27095B636479}"/>
          </ac:picMkLst>
        </pc:picChg>
        <pc:picChg chg="add mod">
          <ac:chgData name="Jeanne" userId="d60b7e91f16f0c4c" providerId="LiveId" clId="{04FCBE80-9211-4ABA-8BB5-0902AE2AFC63}" dt="2021-05-17T21:36:46.913" v="1010" actId="732"/>
          <ac:picMkLst>
            <pc:docMk/>
            <pc:sldMk cId="3381261141" sldId="263"/>
            <ac:picMk id="1052" creationId="{A20E2FCC-CEC6-427E-9446-942B4E013348}"/>
          </ac:picMkLst>
        </pc:picChg>
        <pc:cxnChg chg="add mod">
          <ac:chgData name="Jeanne" userId="d60b7e91f16f0c4c" providerId="LiveId" clId="{04FCBE80-9211-4ABA-8BB5-0902AE2AFC63}" dt="2021-05-17T21:37:01.076" v="1014" actId="732"/>
          <ac:cxnSpMkLst>
            <pc:docMk/>
            <pc:sldMk cId="3381261141" sldId="263"/>
            <ac:cxnSpMk id="5" creationId="{2A43CBD6-D077-41A7-8D55-7E53340E0578}"/>
          </ac:cxnSpMkLst>
        </pc:cxnChg>
        <pc:cxnChg chg="add mod">
          <ac:chgData name="Jeanne" userId="d60b7e91f16f0c4c" providerId="LiveId" clId="{04FCBE80-9211-4ABA-8BB5-0902AE2AFC63}" dt="2021-05-17T21:37:19.952" v="1018" actId="732"/>
          <ac:cxnSpMkLst>
            <pc:docMk/>
            <pc:sldMk cId="3381261141" sldId="263"/>
            <ac:cxnSpMk id="7" creationId="{216F6047-841F-4995-B2E1-B3AB4EEA1FB2}"/>
          </ac:cxnSpMkLst>
        </pc:cxnChg>
        <pc:cxnChg chg="add mod">
          <ac:chgData name="Jeanne" userId="d60b7e91f16f0c4c" providerId="LiveId" clId="{04FCBE80-9211-4ABA-8BB5-0902AE2AFC63}" dt="2021-05-17T21:35:23.956" v="987" actId="732"/>
          <ac:cxnSpMkLst>
            <pc:docMk/>
            <pc:sldMk cId="3381261141" sldId="263"/>
            <ac:cxnSpMk id="12" creationId="{5B8C4D7B-04A8-40E9-BCCF-E06F1E7EDE2A}"/>
          </ac:cxnSpMkLst>
        </pc:cxnChg>
      </pc:sldChg>
      <pc:sldChg chg="addSp delSp modSp new mod setBg modAnim">
        <pc:chgData name="Jeanne" userId="d60b7e91f16f0c4c" providerId="LiveId" clId="{04FCBE80-9211-4ABA-8BB5-0902AE2AFC63}" dt="2021-05-17T21:42:28.376" v="1058"/>
        <pc:sldMkLst>
          <pc:docMk/>
          <pc:sldMk cId="3248191406" sldId="264"/>
        </pc:sldMkLst>
        <pc:spChg chg="del">
          <ac:chgData name="Jeanne" userId="d60b7e91f16f0c4c" providerId="LiveId" clId="{04FCBE80-9211-4ABA-8BB5-0902AE2AFC63}" dt="2021-05-17T21:39:11.007" v="1033" actId="478"/>
          <ac:spMkLst>
            <pc:docMk/>
            <pc:sldMk cId="3248191406" sldId="264"/>
            <ac:spMk id="2" creationId="{7E846C35-A3C9-4C5A-BF96-86BB4A1F3EEA}"/>
          </ac:spMkLst>
        </pc:spChg>
        <pc:spChg chg="del">
          <ac:chgData name="Jeanne" userId="d60b7e91f16f0c4c" providerId="LiveId" clId="{04FCBE80-9211-4ABA-8BB5-0902AE2AFC63}" dt="2021-05-17T21:39:16.204" v="1034" actId="478"/>
          <ac:spMkLst>
            <pc:docMk/>
            <pc:sldMk cId="3248191406" sldId="264"/>
            <ac:spMk id="3" creationId="{9DF46E8F-C22D-471F-B13F-BA8C22EAE056}"/>
          </ac:spMkLst>
        </pc:spChg>
        <pc:picChg chg="add del mod">
          <ac:chgData name="Jeanne" userId="d60b7e91f16f0c4c" providerId="LiveId" clId="{04FCBE80-9211-4ABA-8BB5-0902AE2AFC63}" dt="2021-05-17T21:40:48.798" v="1040" actId="478"/>
          <ac:picMkLst>
            <pc:docMk/>
            <pc:sldMk cId="3248191406" sldId="264"/>
            <ac:picMk id="5" creationId="{C87DF34A-AA4F-4B8E-8164-B0E922B22401}"/>
          </ac:picMkLst>
        </pc:picChg>
        <pc:picChg chg="add mod modCrop">
          <ac:chgData name="Jeanne" userId="d60b7e91f16f0c4c" providerId="LiveId" clId="{04FCBE80-9211-4ABA-8BB5-0902AE2AFC63}" dt="2021-05-17T21:42:03.928" v="1051" actId="1076"/>
          <ac:picMkLst>
            <pc:docMk/>
            <pc:sldMk cId="3248191406" sldId="264"/>
            <ac:picMk id="7" creationId="{8CEB68D8-158E-4BFF-ADEA-BE224773C93E}"/>
          </ac:picMkLst>
        </pc:picChg>
      </pc:sldChg>
      <pc:sldChg chg="addSp delSp modSp new mod setBg">
        <pc:chgData name="Jeanne" userId="d60b7e91f16f0c4c" providerId="LiveId" clId="{04FCBE80-9211-4ABA-8BB5-0902AE2AFC63}" dt="2021-05-17T21:43:33.756" v="1111"/>
        <pc:sldMkLst>
          <pc:docMk/>
          <pc:sldMk cId="2288049165" sldId="265"/>
        </pc:sldMkLst>
        <pc:spChg chg="del mod">
          <ac:chgData name="Jeanne" userId="d60b7e91f16f0c4c" providerId="LiveId" clId="{04FCBE80-9211-4ABA-8BB5-0902AE2AFC63}" dt="2021-05-17T21:43:10.236" v="1067" actId="478"/>
          <ac:spMkLst>
            <pc:docMk/>
            <pc:sldMk cId="2288049165" sldId="265"/>
            <ac:spMk id="2" creationId="{CD5A9C2B-0C40-4D64-86AB-D6755A19B1B0}"/>
          </ac:spMkLst>
        </pc:spChg>
        <pc:spChg chg="del">
          <ac:chgData name="Jeanne" userId="d60b7e91f16f0c4c" providerId="LiveId" clId="{04FCBE80-9211-4ABA-8BB5-0902AE2AFC63}" dt="2021-05-17T21:43:11.065" v="1068" actId="478"/>
          <ac:spMkLst>
            <pc:docMk/>
            <pc:sldMk cId="2288049165" sldId="265"/>
            <ac:spMk id="3" creationId="{B46A07C4-50FD-4214-A8DA-90679A94E6D6}"/>
          </ac:spMkLst>
        </pc:spChg>
        <pc:spChg chg="add mod">
          <ac:chgData name="Jeanne" userId="d60b7e91f16f0c4c" providerId="LiveId" clId="{04FCBE80-9211-4ABA-8BB5-0902AE2AFC63}" dt="2021-05-17T21:43:27.143" v="1110" actId="20577"/>
          <ac:spMkLst>
            <pc:docMk/>
            <pc:sldMk cId="2288049165" sldId="265"/>
            <ac:spMk id="4" creationId="{EEB53D89-E416-4DC3-B134-543A53EA67B0}"/>
          </ac:spMkLst>
        </pc:spChg>
      </pc:sldChg>
      <pc:sldChg chg="addSp delSp modSp new mod ord setBg modAnim">
        <pc:chgData name="Jeanne" userId="d60b7e91f16f0c4c" providerId="LiveId" clId="{04FCBE80-9211-4ABA-8BB5-0902AE2AFC63}" dt="2021-05-17T21:52:23.157" v="1165"/>
        <pc:sldMkLst>
          <pc:docMk/>
          <pc:sldMk cId="1298152398" sldId="266"/>
        </pc:sldMkLst>
        <pc:spChg chg="del">
          <ac:chgData name="Jeanne" userId="d60b7e91f16f0c4c" providerId="LiveId" clId="{04FCBE80-9211-4ABA-8BB5-0902AE2AFC63}" dt="2021-05-17T21:45:56.986" v="1113" actId="478"/>
          <ac:spMkLst>
            <pc:docMk/>
            <pc:sldMk cId="1298152398" sldId="266"/>
            <ac:spMk id="2" creationId="{599CB3D5-275C-45B4-A1FF-42D2C449DDDE}"/>
          </ac:spMkLst>
        </pc:spChg>
        <pc:spChg chg="del">
          <ac:chgData name="Jeanne" userId="d60b7e91f16f0c4c" providerId="LiveId" clId="{04FCBE80-9211-4ABA-8BB5-0902AE2AFC63}" dt="2021-05-17T21:45:58.446" v="1114" actId="478"/>
          <ac:spMkLst>
            <pc:docMk/>
            <pc:sldMk cId="1298152398" sldId="266"/>
            <ac:spMk id="3" creationId="{5251B791-D2DE-49A5-B9E7-DE0687B9289F}"/>
          </ac:spMkLst>
        </pc:spChg>
        <pc:picChg chg="add mod modCrop">
          <ac:chgData name="Jeanne" userId="d60b7e91f16f0c4c" providerId="LiveId" clId="{04FCBE80-9211-4ABA-8BB5-0902AE2AFC63}" dt="2021-05-17T21:46:29.819" v="1122" actId="1076"/>
          <ac:picMkLst>
            <pc:docMk/>
            <pc:sldMk cId="1298152398" sldId="266"/>
            <ac:picMk id="5" creationId="{4966BF5D-89F6-46DD-A33B-CF7941F32386}"/>
          </ac:picMkLst>
        </pc:picChg>
      </pc:sldChg>
      <pc:sldChg chg="addSp delSp modSp new mod setBg">
        <pc:chgData name="Jeanne" userId="d60b7e91f16f0c4c" providerId="LiveId" clId="{04FCBE80-9211-4ABA-8BB5-0902AE2AFC63}" dt="2021-05-17T21:48:35.661" v="1156"/>
        <pc:sldMkLst>
          <pc:docMk/>
          <pc:sldMk cId="1466048534" sldId="267"/>
        </pc:sldMkLst>
        <pc:spChg chg="del">
          <ac:chgData name="Jeanne" userId="d60b7e91f16f0c4c" providerId="LiveId" clId="{04FCBE80-9211-4ABA-8BB5-0902AE2AFC63}" dt="2021-05-17T21:48:17.751" v="1128" actId="478"/>
          <ac:spMkLst>
            <pc:docMk/>
            <pc:sldMk cId="1466048534" sldId="267"/>
            <ac:spMk id="2" creationId="{71352B3F-A476-492B-A41C-5D36120439CE}"/>
          </ac:spMkLst>
        </pc:spChg>
        <pc:spChg chg="del">
          <ac:chgData name="Jeanne" userId="d60b7e91f16f0c4c" providerId="LiveId" clId="{04FCBE80-9211-4ABA-8BB5-0902AE2AFC63}" dt="2021-05-17T21:48:18.689" v="1129" actId="478"/>
          <ac:spMkLst>
            <pc:docMk/>
            <pc:sldMk cId="1466048534" sldId="267"/>
            <ac:spMk id="3" creationId="{FEE395A4-A6C7-434A-9A34-8C587D197797}"/>
          </ac:spMkLst>
        </pc:spChg>
        <pc:spChg chg="add mod">
          <ac:chgData name="Jeanne" userId="d60b7e91f16f0c4c" providerId="LiveId" clId="{04FCBE80-9211-4ABA-8BB5-0902AE2AFC63}" dt="2021-05-17T21:48:29.464" v="1155" actId="20577"/>
          <ac:spMkLst>
            <pc:docMk/>
            <pc:sldMk cId="1466048534" sldId="267"/>
            <ac:spMk id="4" creationId="{B7114D66-4186-406B-B9E3-10E51B38F243}"/>
          </ac:spMkLst>
        </pc:spChg>
      </pc:sldChg>
      <pc:sldChg chg="addSp delSp modSp new mod setBg">
        <pc:chgData name="Jeanne" userId="d60b7e91f16f0c4c" providerId="LiveId" clId="{04FCBE80-9211-4ABA-8BB5-0902AE2AFC63}" dt="2021-05-17T21:52:31.758" v="1169" actId="20577"/>
        <pc:sldMkLst>
          <pc:docMk/>
          <pc:sldMk cId="1727641485" sldId="268"/>
        </pc:sldMkLst>
        <pc:spChg chg="del">
          <ac:chgData name="Jeanne" userId="d60b7e91f16f0c4c" providerId="LiveId" clId="{04FCBE80-9211-4ABA-8BB5-0902AE2AFC63}" dt="2021-05-17T21:51:23.014" v="1158" actId="478"/>
          <ac:spMkLst>
            <pc:docMk/>
            <pc:sldMk cId="1727641485" sldId="268"/>
            <ac:spMk id="2" creationId="{9F2E27B7-39C7-4C5A-8811-6A8CCCD2E207}"/>
          </ac:spMkLst>
        </pc:spChg>
        <pc:spChg chg="del">
          <ac:chgData name="Jeanne" userId="d60b7e91f16f0c4c" providerId="LiveId" clId="{04FCBE80-9211-4ABA-8BB5-0902AE2AFC63}" dt="2021-05-17T21:51:23.885" v="1159" actId="478"/>
          <ac:spMkLst>
            <pc:docMk/>
            <pc:sldMk cId="1727641485" sldId="268"/>
            <ac:spMk id="3" creationId="{F60A94FD-F89F-4DF8-A6E5-26826D36048B}"/>
          </ac:spMkLst>
        </pc:spChg>
        <pc:spChg chg="add mod">
          <ac:chgData name="Jeanne" userId="d60b7e91f16f0c4c" providerId="LiveId" clId="{04FCBE80-9211-4ABA-8BB5-0902AE2AFC63}" dt="2021-05-17T21:52:31.758" v="1169" actId="20577"/>
          <ac:spMkLst>
            <pc:docMk/>
            <pc:sldMk cId="1727641485" sldId="268"/>
            <ac:spMk id="4" creationId="{34C41F0B-2192-4E2D-9C87-CA96E162C8D3}"/>
          </ac:spMkLst>
        </pc:spChg>
      </pc:sldChg>
      <pc:sldChg chg="addSp delSp modSp new mod setBg modAnim">
        <pc:chgData name="Jeanne" userId="d60b7e91f16f0c4c" providerId="LiveId" clId="{04FCBE80-9211-4ABA-8BB5-0902AE2AFC63}" dt="2021-05-17T21:55:24.934" v="1192"/>
        <pc:sldMkLst>
          <pc:docMk/>
          <pc:sldMk cId="3964593445" sldId="269"/>
        </pc:sldMkLst>
        <pc:spChg chg="del">
          <ac:chgData name="Jeanne" userId="d60b7e91f16f0c4c" providerId="LiveId" clId="{04FCBE80-9211-4ABA-8BB5-0902AE2AFC63}" dt="2021-05-17T21:53:53.219" v="1182" actId="478"/>
          <ac:spMkLst>
            <pc:docMk/>
            <pc:sldMk cId="3964593445" sldId="269"/>
            <ac:spMk id="2" creationId="{00C39C52-88AE-4334-9245-8024DF86E8D9}"/>
          </ac:spMkLst>
        </pc:spChg>
        <pc:spChg chg="del">
          <ac:chgData name="Jeanne" userId="d60b7e91f16f0c4c" providerId="LiveId" clId="{04FCBE80-9211-4ABA-8BB5-0902AE2AFC63}" dt="2021-05-17T21:53:54.157" v="1183" actId="478"/>
          <ac:spMkLst>
            <pc:docMk/>
            <pc:sldMk cId="3964593445" sldId="269"/>
            <ac:spMk id="3" creationId="{F87EC484-0F23-4686-A28F-456D635EE452}"/>
          </ac:spMkLst>
        </pc:spChg>
        <pc:picChg chg="add mod modCrop">
          <ac:chgData name="Jeanne" userId="d60b7e91f16f0c4c" providerId="LiveId" clId="{04FCBE80-9211-4ABA-8BB5-0902AE2AFC63}" dt="2021-05-17T21:54:33.837" v="1187" actId="1076"/>
          <ac:picMkLst>
            <pc:docMk/>
            <pc:sldMk cId="3964593445" sldId="269"/>
            <ac:picMk id="5" creationId="{1318F38C-0479-40D0-ADDB-F53600180851}"/>
          </ac:picMkLst>
        </pc:picChg>
      </pc:sldChg>
      <pc:sldChg chg="addSp delSp modSp new mod setBg modAnim">
        <pc:chgData name="Jeanne" userId="d60b7e91f16f0c4c" providerId="LiveId" clId="{04FCBE80-9211-4ABA-8BB5-0902AE2AFC63}" dt="2021-05-17T22:03:09.317" v="1287"/>
        <pc:sldMkLst>
          <pc:docMk/>
          <pc:sldMk cId="2395062997" sldId="270"/>
        </pc:sldMkLst>
        <pc:spChg chg="del">
          <ac:chgData name="Jeanne" userId="d60b7e91f16f0c4c" providerId="LiveId" clId="{04FCBE80-9211-4ABA-8BB5-0902AE2AFC63}" dt="2021-05-17T21:57:47.908" v="1258" actId="478"/>
          <ac:spMkLst>
            <pc:docMk/>
            <pc:sldMk cId="2395062997" sldId="270"/>
            <ac:spMk id="2" creationId="{47CA35F4-DBEE-4B9C-BC9B-0048EEDC6E34}"/>
          </ac:spMkLst>
        </pc:spChg>
        <pc:spChg chg="del">
          <ac:chgData name="Jeanne" userId="d60b7e91f16f0c4c" providerId="LiveId" clId="{04FCBE80-9211-4ABA-8BB5-0902AE2AFC63}" dt="2021-05-17T21:57:49.179" v="1259" actId="478"/>
          <ac:spMkLst>
            <pc:docMk/>
            <pc:sldMk cId="2395062997" sldId="270"/>
            <ac:spMk id="3" creationId="{151BCCF4-9291-4DDE-8A50-98254C70E2B3}"/>
          </ac:spMkLst>
        </pc:spChg>
        <pc:picChg chg="add mod">
          <ac:chgData name="Jeanne" userId="d60b7e91f16f0c4c" providerId="LiveId" clId="{04FCBE80-9211-4ABA-8BB5-0902AE2AFC63}" dt="2021-05-17T21:58:02.543" v="1264" actId="1076"/>
          <ac:picMkLst>
            <pc:docMk/>
            <pc:sldMk cId="2395062997" sldId="270"/>
            <ac:picMk id="5" creationId="{E24D58BD-3433-4E02-9643-E13A2736A93A}"/>
          </ac:picMkLst>
        </pc:picChg>
      </pc:sldChg>
      <pc:sldChg chg="addSp delSp modSp new mod setBg modAnim">
        <pc:chgData name="Jeanne" userId="d60b7e91f16f0c4c" providerId="LiveId" clId="{04FCBE80-9211-4ABA-8BB5-0902AE2AFC63}" dt="2021-05-17T22:03:19.698" v="1293"/>
        <pc:sldMkLst>
          <pc:docMk/>
          <pc:sldMk cId="438234617" sldId="271"/>
        </pc:sldMkLst>
        <pc:spChg chg="del">
          <ac:chgData name="Jeanne" userId="d60b7e91f16f0c4c" providerId="LiveId" clId="{04FCBE80-9211-4ABA-8BB5-0902AE2AFC63}" dt="2021-05-17T21:58:43.358" v="1268" actId="478"/>
          <ac:spMkLst>
            <pc:docMk/>
            <pc:sldMk cId="438234617" sldId="271"/>
            <ac:spMk id="2" creationId="{9961BFD5-8A1C-446E-888A-8365CA6587EB}"/>
          </ac:spMkLst>
        </pc:spChg>
        <pc:spChg chg="del">
          <ac:chgData name="Jeanne" userId="d60b7e91f16f0c4c" providerId="LiveId" clId="{04FCBE80-9211-4ABA-8BB5-0902AE2AFC63}" dt="2021-05-17T21:58:45.400" v="1269" actId="478"/>
          <ac:spMkLst>
            <pc:docMk/>
            <pc:sldMk cId="438234617" sldId="271"/>
            <ac:spMk id="3" creationId="{749F542A-7B8B-4A15-9F9A-DF3D99661D48}"/>
          </ac:spMkLst>
        </pc:spChg>
        <pc:picChg chg="add mod">
          <ac:chgData name="Jeanne" userId="d60b7e91f16f0c4c" providerId="LiveId" clId="{04FCBE80-9211-4ABA-8BB5-0902AE2AFC63}" dt="2021-05-17T22:02:54.784" v="1284" actId="14100"/>
          <ac:picMkLst>
            <pc:docMk/>
            <pc:sldMk cId="438234617" sldId="271"/>
            <ac:picMk id="5" creationId="{677A333F-784A-4A47-BA75-97D00A70FEEC}"/>
          </ac:picMkLst>
        </pc:picChg>
      </pc:sldChg>
      <pc:sldChg chg="addSp delSp modSp new mod ord setBg modAnim">
        <pc:chgData name="Jeanne" userId="d60b7e91f16f0c4c" providerId="LiveId" clId="{04FCBE80-9211-4ABA-8BB5-0902AE2AFC63}" dt="2021-05-17T22:03:14.044" v="1290"/>
        <pc:sldMkLst>
          <pc:docMk/>
          <pc:sldMk cId="3129499728" sldId="272"/>
        </pc:sldMkLst>
        <pc:spChg chg="del">
          <ac:chgData name="Jeanne" userId="d60b7e91f16f0c4c" providerId="LiveId" clId="{04FCBE80-9211-4ABA-8BB5-0902AE2AFC63}" dt="2021-05-17T21:58:58.629" v="1272" actId="478"/>
          <ac:spMkLst>
            <pc:docMk/>
            <pc:sldMk cId="3129499728" sldId="272"/>
            <ac:spMk id="2" creationId="{49911EA5-5523-46AE-88FB-F53881641805}"/>
          </ac:spMkLst>
        </pc:spChg>
        <pc:spChg chg="del">
          <ac:chgData name="Jeanne" userId="d60b7e91f16f0c4c" providerId="LiveId" clId="{04FCBE80-9211-4ABA-8BB5-0902AE2AFC63}" dt="2021-05-17T21:58:57.073" v="1271" actId="478"/>
          <ac:spMkLst>
            <pc:docMk/>
            <pc:sldMk cId="3129499728" sldId="272"/>
            <ac:spMk id="3" creationId="{45AEF5E5-71C4-47B9-9667-DAF6416D93D7}"/>
          </ac:spMkLst>
        </pc:spChg>
        <pc:picChg chg="add mod">
          <ac:chgData name="Jeanne" userId="d60b7e91f16f0c4c" providerId="LiveId" clId="{04FCBE80-9211-4ABA-8BB5-0902AE2AFC63}" dt="2021-05-17T21:59:38.862" v="1277" actId="1076"/>
          <ac:picMkLst>
            <pc:docMk/>
            <pc:sldMk cId="3129499728" sldId="272"/>
            <ac:picMk id="5" creationId="{419221C2-A45F-4E67-A8AE-AF0C1B184D2A}"/>
          </ac:picMkLst>
        </pc:picChg>
      </pc:sldChg>
    </pc:docChg>
  </pc:docChgLst>
  <pc:docChgLst>
    <pc:chgData name="Jeanne Lauwers" userId="d60b7e91f16f0c4c" providerId="LiveId" clId="{04FCBE80-9211-4ABA-8BB5-0902AE2AFC63}"/>
    <pc:docChg chg="undo custSel addSld delSld modSld sldOrd">
      <pc:chgData name="Jeanne Lauwers" userId="d60b7e91f16f0c4c" providerId="LiveId" clId="{04FCBE80-9211-4ABA-8BB5-0902AE2AFC63}" dt="2021-05-26T18:18:47.088" v="2470" actId="1076"/>
      <pc:docMkLst>
        <pc:docMk/>
      </pc:docMkLst>
      <pc:sldChg chg="addSp modSp setBg modAnim">
        <pc:chgData name="Jeanne Lauwers" userId="d60b7e91f16f0c4c" providerId="LiveId" clId="{04FCBE80-9211-4ABA-8BB5-0902AE2AFC63}" dt="2021-05-18T21:33:33.548" v="2458"/>
        <pc:sldMkLst>
          <pc:docMk/>
          <pc:sldMk cId="3422932527" sldId="256"/>
        </pc:sldMkLst>
        <pc:spChg chg="add mod">
          <ac:chgData name="Jeanne Lauwers" userId="d60b7e91f16f0c4c" providerId="LiveId" clId="{04FCBE80-9211-4ABA-8BB5-0902AE2AFC63}" dt="2021-05-16T12:54:40.854" v="70" actId="1076"/>
          <ac:spMkLst>
            <pc:docMk/>
            <pc:sldMk cId="3422932527" sldId="256"/>
            <ac:spMk id="6" creationId="{64184732-CD35-4B84-A4BB-BB981DD20C3A}"/>
          </ac:spMkLst>
        </pc:spChg>
        <pc:picChg chg="add mod">
          <ac:chgData name="Jeanne Lauwers" userId="d60b7e91f16f0c4c" providerId="LiveId" clId="{04FCBE80-9211-4ABA-8BB5-0902AE2AFC63}" dt="2021-05-16T12:53:56.589" v="17" actId="1076"/>
          <ac:picMkLst>
            <pc:docMk/>
            <pc:sldMk cId="3422932527" sldId="256"/>
            <ac:picMk id="5" creationId="{0B2FD370-35BC-45FF-95C0-16E50750D8B6}"/>
          </ac:picMkLst>
        </pc:picChg>
      </pc:sldChg>
      <pc:sldChg chg="addSp delSp modSp add ord setBg modAnim">
        <pc:chgData name="Jeanne Lauwers" userId="d60b7e91f16f0c4c" providerId="LiveId" clId="{04FCBE80-9211-4ABA-8BB5-0902AE2AFC63}" dt="2021-05-18T21:33:24.235" v="2456"/>
        <pc:sldMkLst>
          <pc:docMk/>
          <pc:sldMk cId="2257603148" sldId="257"/>
        </pc:sldMkLst>
        <pc:spChg chg="del">
          <ac:chgData name="Jeanne Lauwers" userId="d60b7e91f16f0c4c" providerId="LiveId" clId="{04FCBE80-9211-4ABA-8BB5-0902AE2AFC63}" dt="2021-05-16T12:53:31.138" v="9" actId="478"/>
          <ac:spMkLst>
            <pc:docMk/>
            <pc:sldMk cId="2257603148" sldId="257"/>
            <ac:spMk id="2" creationId="{D4553917-EF7E-4CD9-9E83-91D6A06D2A3A}"/>
          </ac:spMkLst>
        </pc:spChg>
        <pc:spChg chg="del">
          <ac:chgData name="Jeanne Lauwers" userId="d60b7e91f16f0c4c" providerId="LiveId" clId="{04FCBE80-9211-4ABA-8BB5-0902AE2AFC63}" dt="2021-05-16T12:53:03.719" v="3" actId="931"/>
          <ac:spMkLst>
            <pc:docMk/>
            <pc:sldMk cId="2257603148" sldId="257"/>
            <ac:spMk id="3" creationId="{E87DD750-A53D-4CF8-8DF7-D944248C5896}"/>
          </ac:spMkLst>
        </pc:spChg>
        <pc:spChg chg="add mod">
          <ac:chgData name="Jeanne Lauwers" userId="d60b7e91f16f0c4c" providerId="LiveId" clId="{04FCBE80-9211-4ABA-8BB5-0902AE2AFC63}" dt="2021-05-16T12:55:52.622" v="175" actId="14100"/>
          <ac:spMkLst>
            <pc:docMk/>
            <pc:sldMk cId="2257603148" sldId="257"/>
            <ac:spMk id="6" creationId="{3BCA54E8-3C7A-4CA9-B6D2-B7C015CFDC7D}"/>
          </ac:spMkLst>
        </pc:spChg>
        <pc:spChg chg="add mod">
          <ac:chgData name="Jeanne Lauwers" userId="d60b7e91f16f0c4c" providerId="LiveId" clId="{04FCBE80-9211-4ABA-8BB5-0902AE2AFC63}" dt="2021-05-16T18:18:24.002" v="321" actId="164"/>
          <ac:spMkLst>
            <pc:docMk/>
            <pc:sldMk cId="2257603148" sldId="257"/>
            <ac:spMk id="9" creationId="{6F916607-047E-4542-B2F3-5192637EF87E}"/>
          </ac:spMkLst>
        </pc:spChg>
        <pc:grpChg chg="add mod">
          <ac:chgData name="Jeanne Lauwers" userId="d60b7e91f16f0c4c" providerId="LiveId" clId="{04FCBE80-9211-4ABA-8BB5-0902AE2AFC63}" dt="2021-05-16T18:18:27.689" v="322" actId="1076"/>
          <ac:grpSpMkLst>
            <pc:docMk/>
            <pc:sldMk cId="2257603148" sldId="257"/>
            <ac:grpSpMk id="11" creationId="{FFA39716-D231-46F8-B669-2219B902FC7A}"/>
          </ac:grpSpMkLst>
        </pc:grpChg>
        <pc:picChg chg="add mod">
          <ac:chgData name="Jeanne Lauwers" userId="d60b7e91f16f0c4c" providerId="LiveId" clId="{04FCBE80-9211-4ABA-8BB5-0902AE2AFC63}" dt="2021-05-16T12:53:43.301" v="13" actId="1076"/>
          <ac:picMkLst>
            <pc:docMk/>
            <pc:sldMk cId="2257603148" sldId="257"/>
            <ac:picMk id="5" creationId="{0C8CFA19-02F6-44EC-B177-EE420E193D86}"/>
          </ac:picMkLst>
        </pc:picChg>
        <pc:cxnChg chg="add mod">
          <ac:chgData name="Jeanne Lauwers" userId="d60b7e91f16f0c4c" providerId="LiveId" clId="{04FCBE80-9211-4ABA-8BB5-0902AE2AFC63}" dt="2021-05-16T18:18:24.002" v="321" actId="164"/>
          <ac:cxnSpMkLst>
            <pc:docMk/>
            <pc:sldMk cId="2257603148" sldId="257"/>
            <ac:cxnSpMk id="8" creationId="{10B1DAB6-71B9-481A-B4C7-6B8B8F643E11}"/>
          </ac:cxnSpMkLst>
        </pc:cxnChg>
      </pc:sldChg>
      <pc:sldChg chg="addSp delSp modSp add setBg modAnim">
        <pc:chgData name="Jeanne Lauwers" userId="d60b7e91f16f0c4c" providerId="LiveId" clId="{04FCBE80-9211-4ABA-8BB5-0902AE2AFC63}" dt="2021-05-18T21:33:28.980" v="2457"/>
        <pc:sldMkLst>
          <pc:docMk/>
          <pc:sldMk cId="2181516223" sldId="258"/>
        </pc:sldMkLst>
        <pc:spChg chg="del">
          <ac:chgData name="Jeanne Lauwers" userId="d60b7e91f16f0c4c" providerId="LiveId" clId="{04FCBE80-9211-4ABA-8BB5-0902AE2AFC63}" dt="2021-05-16T12:53:22.893" v="7" actId="478"/>
          <ac:spMkLst>
            <pc:docMk/>
            <pc:sldMk cId="2181516223" sldId="258"/>
            <ac:spMk id="2" creationId="{1486A2C6-2BB1-4D97-8C40-B367EE39AE86}"/>
          </ac:spMkLst>
        </pc:spChg>
        <pc:spChg chg="del">
          <ac:chgData name="Jeanne Lauwers" userId="d60b7e91f16f0c4c" providerId="LiveId" clId="{04FCBE80-9211-4ABA-8BB5-0902AE2AFC63}" dt="2021-05-16T12:53:09.682" v="4" actId="931"/>
          <ac:spMkLst>
            <pc:docMk/>
            <pc:sldMk cId="2181516223" sldId="258"/>
            <ac:spMk id="3" creationId="{3D90B35D-298C-4A04-AF6D-68330BDCF24F}"/>
          </ac:spMkLst>
        </pc:spChg>
        <pc:spChg chg="add mod">
          <ac:chgData name="Jeanne Lauwers" userId="d60b7e91f16f0c4c" providerId="LiveId" clId="{04FCBE80-9211-4ABA-8BB5-0902AE2AFC63}" dt="2021-05-16T12:56:07.228" v="179" actId="1076"/>
          <ac:spMkLst>
            <pc:docMk/>
            <pc:sldMk cId="2181516223" sldId="258"/>
            <ac:spMk id="6" creationId="{5EF96530-53F5-46C7-B168-35269FB33A62}"/>
          </ac:spMkLst>
        </pc:spChg>
        <pc:picChg chg="add mod">
          <ac:chgData name="Jeanne Lauwers" userId="d60b7e91f16f0c4c" providerId="LiveId" clId="{04FCBE80-9211-4ABA-8BB5-0902AE2AFC63}" dt="2021-05-16T12:53:52.163" v="16" actId="1076"/>
          <ac:picMkLst>
            <pc:docMk/>
            <pc:sldMk cId="2181516223" sldId="258"/>
            <ac:picMk id="5" creationId="{971C041E-F491-4964-83E0-B55AC2661856}"/>
          </ac:picMkLst>
        </pc:picChg>
      </pc:sldChg>
      <pc:sldChg chg="addSp delSp modSp add ord setBg modAnim">
        <pc:chgData name="Jeanne Lauwers" userId="d60b7e91f16f0c4c" providerId="LiveId" clId="{04FCBE80-9211-4ABA-8BB5-0902AE2AFC63}" dt="2021-05-18T21:24:57.275" v="2444"/>
        <pc:sldMkLst>
          <pc:docMk/>
          <pc:sldMk cId="3310467540" sldId="259"/>
        </pc:sldMkLst>
        <pc:spChg chg="del mod">
          <ac:chgData name="Jeanne Lauwers" userId="d60b7e91f16f0c4c" providerId="LiveId" clId="{04FCBE80-9211-4ABA-8BB5-0902AE2AFC63}" dt="2021-05-16T13:56:14.706" v="195" actId="478"/>
          <ac:spMkLst>
            <pc:docMk/>
            <pc:sldMk cId="3310467540" sldId="259"/>
            <ac:spMk id="2" creationId="{C6B3E894-0B5C-4A12-A316-CE5B65F4E4B0}"/>
          </ac:spMkLst>
        </pc:spChg>
        <pc:spChg chg="del">
          <ac:chgData name="Jeanne Lauwers" userId="d60b7e91f16f0c4c" providerId="LiveId" clId="{04FCBE80-9211-4ABA-8BB5-0902AE2AFC63}" dt="2021-05-16T13:55:57.590" v="190" actId="931"/>
          <ac:spMkLst>
            <pc:docMk/>
            <pc:sldMk cId="3310467540" sldId="259"/>
            <ac:spMk id="3" creationId="{5C7E20EA-38F7-41C2-B296-7553CD3DAC22}"/>
          </ac:spMkLst>
        </pc:spChg>
        <pc:picChg chg="add mod">
          <ac:chgData name="Jeanne Lauwers" userId="d60b7e91f16f0c4c" providerId="LiveId" clId="{04FCBE80-9211-4ABA-8BB5-0902AE2AFC63}" dt="2021-05-16T13:57:34.894" v="203" actId="1076"/>
          <ac:picMkLst>
            <pc:docMk/>
            <pc:sldMk cId="3310467540" sldId="259"/>
            <ac:picMk id="5" creationId="{04FEFD6B-12DF-4E19-9B83-C710D25D391B}"/>
          </ac:picMkLst>
        </pc:picChg>
      </pc:sldChg>
      <pc:sldChg chg="addSp delSp modSp add ord setBg modAnim">
        <pc:chgData name="Jeanne Lauwers" userId="d60b7e91f16f0c4c" providerId="LiveId" clId="{04FCBE80-9211-4ABA-8BB5-0902AE2AFC63}" dt="2021-05-18T21:25:16.427" v="2449"/>
        <pc:sldMkLst>
          <pc:docMk/>
          <pc:sldMk cId="3490781311" sldId="260"/>
        </pc:sldMkLst>
        <pc:spChg chg="del">
          <ac:chgData name="Jeanne Lauwers" userId="d60b7e91f16f0c4c" providerId="LiveId" clId="{04FCBE80-9211-4ABA-8BB5-0902AE2AFC63}" dt="2021-05-16T13:56:12.093" v="193" actId="478"/>
          <ac:spMkLst>
            <pc:docMk/>
            <pc:sldMk cId="3490781311" sldId="260"/>
            <ac:spMk id="2" creationId="{9EE14F38-7ECA-4F3B-9B32-108177AE39C7}"/>
          </ac:spMkLst>
        </pc:spChg>
        <pc:spChg chg="del">
          <ac:chgData name="Jeanne Lauwers" userId="d60b7e91f16f0c4c" providerId="LiveId" clId="{04FCBE80-9211-4ABA-8BB5-0902AE2AFC63}" dt="2021-05-16T13:56:06.717" v="192" actId="931"/>
          <ac:spMkLst>
            <pc:docMk/>
            <pc:sldMk cId="3490781311" sldId="260"/>
            <ac:spMk id="3" creationId="{30246BC0-D68F-47E4-812F-6A02709E3CC5}"/>
          </ac:spMkLst>
        </pc:spChg>
        <pc:spChg chg="add mod">
          <ac:chgData name="Jeanne Lauwers" userId="d60b7e91f16f0c4c" providerId="LiveId" clId="{04FCBE80-9211-4ABA-8BB5-0902AE2AFC63}" dt="2021-05-16T18:35:30.359" v="432" actId="1076"/>
          <ac:spMkLst>
            <pc:docMk/>
            <pc:sldMk cId="3490781311" sldId="260"/>
            <ac:spMk id="16" creationId="{F911A400-6A7D-440D-88B4-27161B9C20E4}"/>
          </ac:spMkLst>
        </pc:spChg>
        <pc:picChg chg="add mod">
          <ac:chgData name="Jeanne Lauwers" userId="d60b7e91f16f0c4c" providerId="LiveId" clId="{04FCBE80-9211-4ABA-8BB5-0902AE2AFC63}" dt="2021-05-16T13:57:57.796" v="210" actId="14100"/>
          <ac:picMkLst>
            <pc:docMk/>
            <pc:sldMk cId="3490781311" sldId="260"/>
            <ac:picMk id="5" creationId="{3D5FEF6B-E410-4B8B-A494-290B52E64E95}"/>
          </ac:picMkLst>
        </pc:picChg>
        <pc:picChg chg="add del mod">
          <ac:chgData name="Jeanne Lauwers" userId="d60b7e91f16f0c4c" providerId="LiveId" clId="{04FCBE80-9211-4ABA-8BB5-0902AE2AFC63}" dt="2021-05-16T18:34:35.268" v="338"/>
          <ac:picMkLst>
            <pc:docMk/>
            <pc:sldMk cId="3490781311" sldId="260"/>
            <ac:picMk id="7" creationId="{6BE377E8-6D8F-475D-9436-1EE8C58070CC}"/>
          </ac:picMkLst>
        </pc:picChg>
        <pc:picChg chg="add del mod">
          <ac:chgData name="Jeanne Lauwers" userId="d60b7e91f16f0c4c" providerId="LiveId" clId="{04FCBE80-9211-4ABA-8BB5-0902AE2AFC63}" dt="2021-05-16T18:34:35.268" v="338"/>
          <ac:picMkLst>
            <pc:docMk/>
            <pc:sldMk cId="3490781311" sldId="260"/>
            <ac:picMk id="9" creationId="{F9ADBC1D-2675-4F9B-A051-2217A88753B1}"/>
          </ac:picMkLst>
        </pc:picChg>
        <pc:picChg chg="add del mod">
          <ac:chgData name="Jeanne Lauwers" userId="d60b7e91f16f0c4c" providerId="LiveId" clId="{04FCBE80-9211-4ABA-8BB5-0902AE2AFC63}" dt="2021-05-16T18:34:35.268" v="338"/>
          <ac:picMkLst>
            <pc:docMk/>
            <pc:sldMk cId="3490781311" sldId="260"/>
            <ac:picMk id="11" creationId="{53D95BEB-8C78-4977-B2EC-BC603A31F3E8}"/>
          </ac:picMkLst>
        </pc:picChg>
        <pc:picChg chg="add del mod">
          <ac:chgData name="Jeanne Lauwers" userId="d60b7e91f16f0c4c" providerId="LiveId" clId="{04FCBE80-9211-4ABA-8BB5-0902AE2AFC63}" dt="2021-05-16T18:34:35.268" v="338"/>
          <ac:picMkLst>
            <pc:docMk/>
            <pc:sldMk cId="3490781311" sldId="260"/>
            <ac:picMk id="13" creationId="{E0F02B19-18A5-4284-8B20-80B244D9D359}"/>
          </ac:picMkLst>
        </pc:picChg>
        <pc:picChg chg="add del mod">
          <ac:chgData name="Jeanne Lauwers" userId="d60b7e91f16f0c4c" providerId="LiveId" clId="{04FCBE80-9211-4ABA-8BB5-0902AE2AFC63}" dt="2021-05-16T18:34:35.268" v="338"/>
          <ac:picMkLst>
            <pc:docMk/>
            <pc:sldMk cId="3490781311" sldId="260"/>
            <ac:picMk id="15" creationId="{2C75C4B5-AD79-4A3F-9A95-488F616E6C31}"/>
          </ac:picMkLst>
        </pc:picChg>
      </pc:sldChg>
      <pc:sldChg chg="addSp delSp modSp add mod setBg modAnim">
        <pc:chgData name="Jeanne Lauwers" userId="d60b7e91f16f0c4c" providerId="LiveId" clId="{04FCBE80-9211-4ABA-8BB5-0902AE2AFC63}" dt="2021-05-18T21:26:47.892" v="2450"/>
        <pc:sldMkLst>
          <pc:docMk/>
          <pc:sldMk cId="1922067898" sldId="261"/>
        </pc:sldMkLst>
        <pc:spChg chg="del">
          <ac:chgData name="Jeanne Lauwers" userId="d60b7e91f16f0c4c" providerId="LiveId" clId="{04FCBE80-9211-4ABA-8BB5-0902AE2AFC63}" dt="2021-05-16T18:32:37.728" v="329" actId="478"/>
          <ac:spMkLst>
            <pc:docMk/>
            <pc:sldMk cId="1922067898" sldId="261"/>
            <ac:spMk id="2" creationId="{CD059E00-19B6-4C5D-B102-5354B0301BBD}"/>
          </ac:spMkLst>
        </pc:spChg>
        <pc:spChg chg="del">
          <ac:chgData name="Jeanne Lauwers" userId="d60b7e91f16f0c4c" providerId="LiveId" clId="{04FCBE80-9211-4ABA-8BB5-0902AE2AFC63}" dt="2021-05-16T18:32:39.337" v="330" actId="478"/>
          <ac:spMkLst>
            <pc:docMk/>
            <pc:sldMk cId="1922067898" sldId="261"/>
            <ac:spMk id="3" creationId="{574FB8A3-87DF-42F0-A3D7-C904F5871715}"/>
          </ac:spMkLst>
        </pc:spChg>
        <pc:picChg chg="add mod">
          <ac:chgData name="Jeanne Lauwers" userId="d60b7e91f16f0c4c" providerId="LiveId" clId="{04FCBE80-9211-4ABA-8BB5-0902AE2AFC63}" dt="2021-05-18T21:18:49.769" v="2403" actId="1076"/>
          <ac:picMkLst>
            <pc:docMk/>
            <pc:sldMk cId="1922067898" sldId="261"/>
            <ac:picMk id="2" creationId="{FBA3307A-2A78-4027-A547-BFE58CB3A50F}"/>
          </ac:picMkLst>
        </pc:picChg>
        <pc:picChg chg="add del mod">
          <ac:chgData name="Jeanne Lauwers" userId="d60b7e91f16f0c4c" providerId="LiveId" clId="{04FCBE80-9211-4ABA-8BB5-0902AE2AFC63}" dt="2021-05-16T18:33:02.203" v="334" actId="478"/>
          <ac:picMkLst>
            <pc:docMk/>
            <pc:sldMk cId="1922067898" sldId="261"/>
            <ac:picMk id="5" creationId="{2F026647-6C63-4163-8EAF-9B0A6CBB9835}"/>
          </ac:picMkLst>
        </pc:picChg>
        <pc:picChg chg="add mod">
          <ac:chgData name="Jeanne Lauwers" userId="d60b7e91f16f0c4c" providerId="LiveId" clId="{04FCBE80-9211-4ABA-8BB5-0902AE2AFC63}" dt="2021-05-18T20:58:13.177" v="2351" actId="1076"/>
          <ac:picMkLst>
            <pc:docMk/>
            <pc:sldMk cId="1922067898" sldId="261"/>
            <ac:picMk id="7" creationId="{F33E0481-447B-4A71-AB2B-40AE6AB0764F}"/>
          </ac:picMkLst>
        </pc:picChg>
      </pc:sldChg>
      <pc:sldChg chg="addSp delSp modSp add mod setBg modAnim">
        <pc:chgData name="Jeanne Lauwers" userId="d60b7e91f16f0c4c" providerId="LiveId" clId="{04FCBE80-9211-4ABA-8BB5-0902AE2AFC63}" dt="2021-05-26T18:18:47.088" v="2470" actId="1076"/>
        <pc:sldMkLst>
          <pc:docMk/>
          <pc:sldMk cId="340687798" sldId="262"/>
        </pc:sldMkLst>
        <pc:spChg chg="del">
          <ac:chgData name="Jeanne Lauwers" userId="d60b7e91f16f0c4c" providerId="LiveId" clId="{04FCBE80-9211-4ABA-8BB5-0902AE2AFC63}" dt="2021-05-16T18:36:59.475" v="434" actId="478"/>
          <ac:spMkLst>
            <pc:docMk/>
            <pc:sldMk cId="340687798" sldId="262"/>
            <ac:spMk id="2" creationId="{B922F0F6-5EB0-457F-AEE2-DE75E28F3BFF}"/>
          </ac:spMkLst>
        </pc:spChg>
        <pc:spChg chg="del">
          <ac:chgData name="Jeanne Lauwers" userId="d60b7e91f16f0c4c" providerId="LiveId" clId="{04FCBE80-9211-4ABA-8BB5-0902AE2AFC63}" dt="2021-05-16T18:37:00.627" v="435" actId="478"/>
          <ac:spMkLst>
            <pc:docMk/>
            <pc:sldMk cId="340687798" sldId="262"/>
            <ac:spMk id="3" creationId="{EEFE081D-4FF4-4B25-A6DB-454CBE5835A9}"/>
          </ac:spMkLst>
        </pc:spChg>
        <pc:spChg chg="add mod">
          <ac:chgData name="Jeanne Lauwers" userId="d60b7e91f16f0c4c" providerId="LiveId" clId="{04FCBE80-9211-4ABA-8BB5-0902AE2AFC63}" dt="2021-05-16T19:06:14.849" v="1000" actId="207"/>
          <ac:spMkLst>
            <pc:docMk/>
            <pc:sldMk cId="340687798" sldId="262"/>
            <ac:spMk id="4" creationId="{E5FFE850-57BA-4836-900A-5B14F3AF8EF6}"/>
          </ac:spMkLst>
        </pc:spChg>
        <pc:spChg chg="add del mod">
          <ac:chgData name="Jeanne Lauwers" userId="d60b7e91f16f0c4c" providerId="LiveId" clId="{04FCBE80-9211-4ABA-8BB5-0902AE2AFC63}" dt="2021-05-16T18:41:54.496" v="448" actId="478"/>
          <ac:spMkLst>
            <pc:docMk/>
            <pc:sldMk cId="340687798" sldId="262"/>
            <ac:spMk id="5" creationId="{6182529A-3194-408D-ADDA-1A6463A1EFB2}"/>
          </ac:spMkLst>
        </pc:spChg>
        <pc:spChg chg="add del mod">
          <ac:chgData name="Jeanne Lauwers" userId="d60b7e91f16f0c4c" providerId="LiveId" clId="{04FCBE80-9211-4ABA-8BB5-0902AE2AFC63}" dt="2021-05-16T18:44:38.425" v="468" actId="478"/>
          <ac:spMkLst>
            <pc:docMk/>
            <pc:sldMk cId="340687798" sldId="262"/>
            <ac:spMk id="6" creationId="{1405FB20-314F-48A0-898F-CC64296E89C7}"/>
          </ac:spMkLst>
        </pc:spChg>
        <pc:spChg chg="add del mod">
          <ac:chgData name="Jeanne Lauwers" userId="d60b7e91f16f0c4c" providerId="LiveId" clId="{04FCBE80-9211-4ABA-8BB5-0902AE2AFC63}" dt="2021-05-16T18:44:29.501" v="467"/>
          <ac:spMkLst>
            <pc:docMk/>
            <pc:sldMk cId="340687798" sldId="262"/>
            <ac:spMk id="7" creationId="{6CAF6256-E315-4746-A74E-DFEB88686A8C}"/>
          </ac:spMkLst>
        </pc:spChg>
        <pc:spChg chg="add del mod">
          <ac:chgData name="Jeanne Lauwers" userId="d60b7e91f16f0c4c" providerId="LiveId" clId="{04FCBE80-9211-4ABA-8BB5-0902AE2AFC63}" dt="2021-05-16T18:44:29.501" v="467"/>
          <ac:spMkLst>
            <pc:docMk/>
            <pc:sldMk cId="340687798" sldId="262"/>
            <ac:spMk id="8" creationId="{47472917-BF7A-43E0-A7C2-D99AD791AF24}"/>
          </ac:spMkLst>
        </pc:spChg>
        <pc:spChg chg="mod">
          <ac:chgData name="Jeanne Lauwers" userId="d60b7e91f16f0c4c" providerId="LiveId" clId="{04FCBE80-9211-4ABA-8BB5-0902AE2AFC63}" dt="2021-05-16T19:23:36.965" v="1267" actId="164"/>
          <ac:spMkLst>
            <pc:docMk/>
            <pc:sldMk cId="340687798" sldId="262"/>
            <ac:spMk id="9" creationId="{0BE15191-42B5-42DF-9B04-9AC23743EDDA}"/>
          </ac:spMkLst>
        </pc:spChg>
        <pc:spChg chg="add mod">
          <ac:chgData name="Jeanne Lauwers" userId="d60b7e91f16f0c4c" providerId="LiveId" clId="{04FCBE80-9211-4ABA-8BB5-0902AE2AFC63}" dt="2021-05-16T18:52:35.787" v="733" actId="2085"/>
          <ac:spMkLst>
            <pc:docMk/>
            <pc:sldMk cId="340687798" sldId="262"/>
            <ac:spMk id="10" creationId="{37F665F3-5D68-4FE4-8F3C-F16F8564572D}"/>
          </ac:spMkLst>
        </pc:spChg>
        <pc:spChg chg="add mod">
          <ac:chgData name="Jeanne Lauwers" userId="d60b7e91f16f0c4c" providerId="LiveId" clId="{04FCBE80-9211-4ABA-8BB5-0902AE2AFC63}" dt="2021-05-16T18:52:35.787" v="733" actId="2085"/>
          <ac:spMkLst>
            <pc:docMk/>
            <pc:sldMk cId="340687798" sldId="262"/>
            <ac:spMk id="11" creationId="{83D7BF72-FC1E-4A98-93BA-EFDC5D2870A3}"/>
          </ac:spMkLst>
        </pc:spChg>
        <pc:spChg chg="add mod">
          <ac:chgData name="Jeanne Lauwers" userId="d60b7e91f16f0c4c" providerId="LiveId" clId="{04FCBE80-9211-4ABA-8BB5-0902AE2AFC63}" dt="2021-05-16T18:52:35.787" v="733" actId="2085"/>
          <ac:spMkLst>
            <pc:docMk/>
            <pc:sldMk cId="340687798" sldId="262"/>
            <ac:spMk id="12" creationId="{3C857998-84BA-4A48-B038-5E17F6A00A86}"/>
          </ac:spMkLst>
        </pc:spChg>
        <pc:spChg chg="add mod">
          <ac:chgData name="Jeanne Lauwers" userId="d60b7e91f16f0c4c" providerId="LiveId" clId="{04FCBE80-9211-4ABA-8BB5-0902AE2AFC63}" dt="2021-05-16T18:52:35.787" v="733" actId="2085"/>
          <ac:spMkLst>
            <pc:docMk/>
            <pc:sldMk cId="340687798" sldId="262"/>
            <ac:spMk id="13" creationId="{D9EA3AC1-96CC-462B-855F-9B8BFA01A476}"/>
          </ac:spMkLst>
        </pc:spChg>
        <pc:spChg chg="add mod">
          <ac:chgData name="Jeanne Lauwers" userId="d60b7e91f16f0c4c" providerId="LiveId" clId="{04FCBE80-9211-4ABA-8BB5-0902AE2AFC63}" dt="2021-05-16T18:52:35.787" v="733" actId="2085"/>
          <ac:spMkLst>
            <pc:docMk/>
            <pc:sldMk cId="340687798" sldId="262"/>
            <ac:spMk id="14" creationId="{311AC456-174B-41B8-AA9B-A33DCC7314D5}"/>
          </ac:spMkLst>
        </pc:spChg>
        <pc:spChg chg="add mod">
          <ac:chgData name="Jeanne Lauwers" userId="d60b7e91f16f0c4c" providerId="LiveId" clId="{04FCBE80-9211-4ABA-8BB5-0902AE2AFC63}" dt="2021-05-16T18:52:35.787" v="733" actId="2085"/>
          <ac:spMkLst>
            <pc:docMk/>
            <pc:sldMk cId="340687798" sldId="262"/>
            <ac:spMk id="15" creationId="{DE6B2AF9-93B7-4F91-83FE-8DDBD6C13E50}"/>
          </ac:spMkLst>
        </pc:spChg>
        <pc:spChg chg="add mod">
          <ac:chgData name="Jeanne Lauwers" userId="d60b7e91f16f0c4c" providerId="LiveId" clId="{04FCBE80-9211-4ABA-8BB5-0902AE2AFC63}" dt="2021-05-16T18:52:35.787" v="733" actId="2085"/>
          <ac:spMkLst>
            <pc:docMk/>
            <pc:sldMk cId="340687798" sldId="262"/>
            <ac:spMk id="16" creationId="{615D39AD-C375-4B2B-BB81-808C891003D9}"/>
          </ac:spMkLst>
        </pc:spChg>
        <pc:spChg chg="add mod ord">
          <ac:chgData name="Jeanne Lauwers" userId="d60b7e91f16f0c4c" providerId="LiveId" clId="{04FCBE80-9211-4ABA-8BB5-0902AE2AFC63}" dt="2021-05-16T19:41:50.030" v="1580" actId="166"/>
          <ac:spMkLst>
            <pc:docMk/>
            <pc:sldMk cId="340687798" sldId="262"/>
            <ac:spMk id="18" creationId="{858031A4-A0BC-4A82-9332-D6EE9A0F3951}"/>
          </ac:spMkLst>
        </pc:spChg>
        <pc:spChg chg="add mod">
          <ac:chgData name="Jeanne Lauwers" userId="d60b7e91f16f0c4c" providerId="LiveId" clId="{04FCBE80-9211-4ABA-8BB5-0902AE2AFC63}" dt="2021-05-16T19:23:36.965" v="1267" actId="164"/>
          <ac:spMkLst>
            <pc:docMk/>
            <pc:sldMk cId="340687798" sldId="262"/>
            <ac:spMk id="19" creationId="{96539D30-8BF3-4363-AAFC-71B60AA1ABBC}"/>
          </ac:spMkLst>
        </pc:spChg>
        <pc:spChg chg="add mod">
          <ac:chgData name="Jeanne Lauwers" userId="d60b7e91f16f0c4c" providerId="LiveId" clId="{04FCBE80-9211-4ABA-8BB5-0902AE2AFC63}" dt="2021-05-16T19:23:58.001" v="1268" actId="164"/>
          <ac:spMkLst>
            <pc:docMk/>
            <pc:sldMk cId="340687798" sldId="262"/>
            <ac:spMk id="20" creationId="{C4CBBC60-BEBC-4F05-B644-1A90E82618B0}"/>
          </ac:spMkLst>
        </pc:spChg>
        <pc:spChg chg="add mod">
          <ac:chgData name="Jeanne Lauwers" userId="d60b7e91f16f0c4c" providerId="LiveId" clId="{04FCBE80-9211-4ABA-8BB5-0902AE2AFC63}" dt="2021-05-16T19:39:01.917" v="1568" actId="1035"/>
          <ac:spMkLst>
            <pc:docMk/>
            <pc:sldMk cId="340687798" sldId="262"/>
            <ac:spMk id="29" creationId="{E99B9333-A756-458F-ACF8-A8162D52EB96}"/>
          </ac:spMkLst>
        </pc:spChg>
        <pc:spChg chg="add mod">
          <ac:chgData name="Jeanne Lauwers" userId="d60b7e91f16f0c4c" providerId="LiveId" clId="{04FCBE80-9211-4ABA-8BB5-0902AE2AFC63}" dt="2021-05-16T19:23:58.001" v="1268" actId="164"/>
          <ac:spMkLst>
            <pc:docMk/>
            <pc:sldMk cId="340687798" sldId="262"/>
            <ac:spMk id="30" creationId="{C08FEDC4-B6C1-40F0-8E0D-8079199D8A0E}"/>
          </ac:spMkLst>
        </pc:spChg>
        <pc:spChg chg="add mod">
          <ac:chgData name="Jeanne Lauwers" userId="d60b7e91f16f0c4c" providerId="LiveId" clId="{04FCBE80-9211-4ABA-8BB5-0902AE2AFC63}" dt="2021-05-16T19:25:37.244" v="1277" actId="164"/>
          <ac:spMkLst>
            <pc:docMk/>
            <pc:sldMk cId="340687798" sldId="262"/>
            <ac:spMk id="31" creationId="{2BEE36AC-8A6E-4FE6-B8CD-C96759AA4527}"/>
          </ac:spMkLst>
        </pc:spChg>
        <pc:spChg chg="add mod ord">
          <ac:chgData name="Jeanne Lauwers" userId="d60b7e91f16f0c4c" providerId="LiveId" clId="{04FCBE80-9211-4ABA-8BB5-0902AE2AFC63}" dt="2021-05-16T19:41:15.106" v="1574" actId="167"/>
          <ac:spMkLst>
            <pc:docMk/>
            <pc:sldMk cId="340687798" sldId="262"/>
            <ac:spMk id="40" creationId="{AFEA5638-1966-41F1-8CDC-17DA50C5BAB2}"/>
          </ac:spMkLst>
        </pc:spChg>
        <pc:spChg chg="add mod">
          <ac:chgData name="Jeanne Lauwers" userId="d60b7e91f16f0c4c" providerId="LiveId" clId="{04FCBE80-9211-4ABA-8BB5-0902AE2AFC63}" dt="2021-05-16T19:25:37.244" v="1277" actId="164"/>
          <ac:spMkLst>
            <pc:docMk/>
            <pc:sldMk cId="340687798" sldId="262"/>
            <ac:spMk id="41" creationId="{04DEBCA7-E2F2-4FED-A556-1258602C7471}"/>
          </ac:spMkLst>
        </pc:spChg>
        <pc:spChg chg="add mod">
          <ac:chgData name="Jeanne Lauwers" userId="d60b7e91f16f0c4c" providerId="LiveId" clId="{04FCBE80-9211-4ABA-8BB5-0902AE2AFC63}" dt="2021-05-16T19:25:56.766" v="1279" actId="164"/>
          <ac:spMkLst>
            <pc:docMk/>
            <pc:sldMk cId="340687798" sldId="262"/>
            <ac:spMk id="42" creationId="{C38439E4-6229-42D6-A0EB-EE81A0FADD3D}"/>
          </ac:spMkLst>
        </pc:spChg>
        <pc:spChg chg="add mod ord">
          <ac:chgData name="Jeanne Lauwers" userId="d60b7e91f16f0c4c" providerId="LiveId" clId="{04FCBE80-9211-4ABA-8BB5-0902AE2AFC63}" dt="2021-05-16T19:41:33.320" v="1577" actId="166"/>
          <ac:spMkLst>
            <pc:docMk/>
            <pc:sldMk cId="340687798" sldId="262"/>
            <ac:spMk id="51" creationId="{8D3F172D-9825-4CB8-B16F-3A9F5DD8B378}"/>
          </ac:spMkLst>
        </pc:spChg>
        <pc:spChg chg="add mod ord">
          <ac:chgData name="Jeanne Lauwers" userId="d60b7e91f16f0c4c" providerId="LiveId" clId="{04FCBE80-9211-4ABA-8BB5-0902AE2AFC63}" dt="2021-05-16T19:25:56.766" v="1279" actId="164"/>
          <ac:spMkLst>
            <pc:docMk/>
            <pc:sldMk cId="340687798" sldId="262"/>
            <ac:spMk id="52" creationId="{4D5B08FD-4387-4508-A64D-C0CAB3246154}"/>
          </ac:spMkLst>
        </pc:spChg>
        <pc:spChg chg="add mod">
          <ac:chgData name="Jeanne Lauwers" userId="d60b7e91f16f0c4c" providerId="LiveId" clId="{04FCBE80-9211-4ABA-8BB5-0902AE2AFC63}" dt="2021-05-16T19:25:47.528" v="1278" actId="164"/>
          <ac:spMkLst>
            <pc:docMk/>
            <pc:sldMk cId="340687798" sldId="262"/>
            <ac:spMk id="53" creationId="{E3DDF7F0-6E29-4BE8-80B1-38AC1308FD09}"/>
          </ac:spMkLst>
        </pc:spChg>
        <pc:spChg chg="add mod">
          <ac:chgData name="Jeanne Lauwers" userId="d60b7e91f16f0c4c" providerId="LiveId" clId="{04FCBE80-9211-4ABA-8BB5-0902AE2AFC63}" dt="2021-05-16T19:25:47.528" v="1278" actId="164"/>
          <ac:spMkLst>
            <pc:docMk/>
            <pc:sldMk cId="340687798" sldId="262"/>
            <ac:spMk id="62" creationId="{7FFF1697-5C05-4953-8B6D-001FE33E1BF6}"/>
          </ac:spMkLst>
        </pc:spChg>
        <pc:spChg chg="add mod">
          <ac:chgData name="Jeanne Lauwers" userId="d60b7e91f16f0c4c" providerId="LiveId" clId="{04FCBE80-9211-4ABA-8BB5-0902AE2AFC63}" dt="2021-05-16T19:25:47.528" v="1278" actId="164"/>
          <ac:spMkLst>
            <pc:docMk/>
            <pc:sldMk cId="340687798" sldId="262"/>
            <ac:spMk id="63" creationId="{35ABEFAA-68D1-4886-959B-E38DD793DA87}"/>
          </ac:spMkLst>
        </pc:spChg>
        <pc:spChg chg="add mod">
          <ac:chgData name="Jeanne Lauwers" userId="d60b7e91f16f0c4c" providerId="LiveId" clId="{04FCBE80-9211-4ABA-8BB5-0902AE2AFC63}" dt="2021-05-16T19:23:36.965" v="1267" actId="164"/>
          <ac:spMkLst>
            <pc:docMk/>
            <pc:sldMk cId="340687798" sldId="262"/>
            <ac:spMk id="64" creationId="{C43A1541-7BFA-4506-A571-A56479AB74B3}"/>
          </ac:spMkLst>
        </pc:spChg>
        <pc:spChg chg="add mod">
          <ac:chgData name="Jeanne Lauwers" userId="d60b7e91f16f0c4c" providerId="LiveId" clId="{04FCBE80-9211-4ABA-8BB5-0902AE2AFC63}" dt="2021-05-26T18:18:47.088" v="2470" actId="1076"/>
          <ac:spMkLst>
            <pc:docMk/>
            <pc:sldMk cId="340687798" sldId="262"/>
            <ac:spMk id="65" creationId="{9B0B2139-8F68-4A4F-90E6-9C3D6954DC2F}"/>
          </ac:spMkLst>
        </pc:spChg>
        <pc:spChg chg="add del mod">
          <ac:chgData name="Jeanne Lauwers" userId="d60b7e91f16f0c4c" providerId="LiveId" clId="{04FCBE80-9211-4ABA-8BB5-0902AE2AFC63}" dt="2021-05-16T19:09:09.092" v="1029" actId="478"/>
          <ac:spMkLst>
            <pc:docMk/>
            <pc:sldMk cId="340687798" sldId="262"/>
            <ac:spMk id="66" creationId="{94D7DF30-00F7-43FB-957E-6860DB530ED1}"/>
          </ac:spMkLst>
        </pc:spChg>
        <pc:spChg chg="add mod">
          <ac:chgData name="Jeanne Lauwers" userId="d60b7e91f16f0c4c" providerId="LiveId" clId="{04FCBE80-9211-4ABA-8BB5-0902AE2AFC63}" dt="2021-05-16T19:25:37.244" v="1277" actId="164"/>
          <ac:spMkLst>
            <pc:docMk/>
            <pc:sldMk cId="340687798" sldId="262"/>
            <ac:spMk id="67" creationId="{9A9FAC7C-8CF2-43E0-8451-7F140B6027A6}"/>
          </ac:spMkLst>
        </pc:spChg>
        <pc:spChg chg="add mod">
          <ac:chgData name="Jeanne Lauwers" userId="d60b7e91f16f0c4c" providerId="LiveId" clId="{04FCBE80-9211-4ABA-8BB5-0902AE2AFC63}" dt="2021-05-16T19:25:56.766" v="1279" actId="164"/>
          <ac:spMkLst>
            <pc:docMk/>
            <pc:sldMk cId="340687798" sldId="262"/>
            <ac:spMk id="68" creationId="{B1C56A30-3D06-4980-B329-9C1DADB58F09}"/>
          </ac:spMkLst>
        </pc:spChg>
        <pc:spChg chg="add mod">
          <ac:chgData name="Jeanne Lauwers" userId="d60b7e91f16f0c4c" providerId="LiveId" clId="{04FCBE80-9211-4ABA-8BB5-0902AE2AFC63}" dt="2021-05-16T19:25:47.528" v="1278" actId="164"/>
          <ac:spMkLst>
            <pc:docMk/>
            <pc:sldMk cId="340687798" sldId="262"/>
            <ac:spMk id="69" creationId="{3D89FC0F-4AFF-496B-AAA7-5A40E93E66EE}"/>
          </ac:spMkLst>
        </pc:spChg>
        <pc:grpChg chg="add mod">
          <ac:chgData name="Jeanne Lauwers" userId="d60b7e91f16f0c4c" providerId="LiveId" clId="{04FCBE80-9211-4ABA-8BB5-0902AE2AFC63}" dt="2021-05-16T19:23:36.965" v="1267" actId="164"/>
          <ac:grpSpMkLst>
            <pc:docMk/>
            <pc:sldMk cId="340687798" sldId="262"/>
            <ac:grpSpMk id="17" creationId="{51EE0C3F-5B85-41BC-A54E-7B40F8495C22}"/>
          </ac:grpSpMkLst>
        </pc:grpChg>
        <pc:grpChg chg="add mod">
          <ac:chgData name="Jeanne Lauwers" userId="d60b7e91f16f0c4c" providerId="LiveId" clId="{04FCBE80-9211-4ABA-8BB5-0902AE2AFC63}" dt="2021-05-16T19:23:58.001" v="1268" actId="164"/>
          <ac:grpSpMkLst>
            <pc:docMk/>
            <pc:sldMk cId="340687798" sldId="262"/>
            <ac:grpSpMk id="21" creationId="{161D2CAF-2D1A-4ED0-8940-3F88E42DDAD4}"/>
          </ac:grpSpMkLst>
        </pc:grpChg>
        <pc:grpChg chg="add mod">
          <ac:chgData name="Jeanne Lauwers" userId="d60b7e91f16f0c4c" providerId="LiveId" clId="{04FCBE80-9211-4ABA-8BB5-0902AE2AFC63}" dt="2021-05-16T19:25:37.244" v="1277" actId="164"/>
          <ac:grpSpMkLst>
            <pc:docMk/>
            <pc:sldMk cId="340687798" sldId="262"/>
            <ac:grpSpMk id="32" creationId="{B042F62F-7DF0-4F42-B3A8-6FB60A5AE19F}"/>
          </ac:grpSpMkLst>
        </pc:grpChg>
        <pc:grpChg chg="add mod">
          <ac:chgData name="Jeanne Lauwers" userId="d60b7e91f16f0c4c" providerId="LiveId" clId="{04FCBE80-9211-4ABA-8BB5-0902AE2AFC63}" dt="2021-05-16T19:25:56.766" v="1279" actId="164"/>
          <ac:grpSpMkLst>
            <pc:docMk/>
            <pc:sldMk cId="340687798" sldId="262"/>
            <ac:grpSpMk id="43" creationId="{FD720B1B-0BC4-449D-8D03-59495AB7B28C}"/>
          </ac:grpSpMkLst>
        </pc:grpChg>
        <pc:grpChg chg="add mod">
          <ac:chgData name="Jeanne Lauwers" userId="d60b7e91f16f0c4c" providerId="LiveId" clId="{04FCBE80-9211-4ABA-8BB5-0902AE2AFC63}" dt="2021-05-16T19:25:47.528" v="1278" actId="164"/>
          <ac:grpSpMkLst>
            <pc:docMk/>
            <pc:sldMk cId="340687798" sldId="262"/>
            <ac:grpSpMk id="54" creationId="{04AC893A-1191-4B0A-92D2-6B5381F1E1F2}"/>
          </ac:grpSpMkLst>
        </pc:grpChg>
        <pc:grpChg chg="add mod">
          <ac:chgData name="Jeanne Lauwers" userId="d60b7e91f16f0c4c" providerId="LiveId" clId="{04FCBE80-9211-4ABA-8BB5-0902AE2AFC63}" dt="2021-05-16T19:26:22.672" v="1370" actId="1037"/>
          <ac:grpSpMkLst>
            <pc:docMk/>
            <pc:sldMk cId="340687798" sldId="262"/>
            <ac:grpSpMk id="82" creationId="{8418D864-3012-4E31-A96E-C457859ACE9F}"/>
          </ac:grpSpMkLst>
        </pc:grpChg>
        <pc:grpChg chg="add mod ord">
          <ac:chgData name="Jeanne Lauwers" userId="d60b7e91f16f0c4c" providerId="LiveId" clId="{04FCBE80-9211-4ABA-8BB5-0902AE2AFC63}" dt="2021-05-16T19:41:39.477" v="1578" actId="166"/>
          <ac:grpSpMkLst>
            <pc:docMk/>
            <pc:sldMk cId="340687798" sldId="262"/>
            <ac:grpSpMk id="83" creationId="{00BEC310-1688-4004-84E7-C4392F8734C3}"/>
          </ac:grpSpMkLst>
        </pc:grpChg>
        <pc:grpChg chg="add mod">
          <ac:chgData name="Jeanne Lauwers" userId="d60b7e91f16f0c4c" providerId="LiveId" clId="{04FCBE80-9211-4ABA-8BB5-0902AE2AFC63}" dt="2021-05-16T19:25:24.576" v="1276" actId="164"/>
          <ac:grpSpMkLst>
            <pc:docMk/>
            <pc:sldMk cId="340687798" sldId="262"/>
            <ac:grpSpMk id="84" creationId="{9482A52F-D72D-4F65-8FD0-635AE498AAAE}"/>
          </ac:grpSpMkLst>
        </pc:grpChg>
        <pc:grpChg chg="add mod">
          <ac:chgData name="Jeanne Lauwers" userId="d60b7e91f16f0c4c" providerId="LiveId" clId="{04FCBE80-9211-4ABA-8BB5-0902AE2AFC63}" dt="2021-05-16T19:25:24.122" v="1275" actId="164"/>
          <ac:grpSpMkLst>
            <pc:docMk/>
            <pc:sldMk cId="340687798" sldId="262"/>
            <ac:grpSpMk id="85" creationId="{48FC2315-E924-4362-A71C-7E5F1106F352}"/>
          </ac:grpSpMkLst>
        </pc:grpChg>
        <pc:grpChg chg="add mod">
          <ac:chgData name="Jeanne Lauwers" userId="d60b7e91f16f0c4c" providerId="LiveId" clId="{04FCBE80-9211-4ABA-8BB5-0902AE2AFC63}" dt="2021-05-16T19:25:23.420" v="1274" actId="164"/>
          <ac:grpSpMkLst>
            <pc:docMk/>
            <pc:sldMk cId="340687798" sldId="262"/>
            <ac:grpSpMk id="86" creationId="{FB755292-96D9-4903-B9A7-5420FB07EFAF}"/>
          </ac:grpSpMkLst>
        </pc:grpChg>
        <pc:grpChg chg="add mod">
          <ac:chgData name="Jeanne Lauwers" userId="d60b7e91f16f0c4c" providerId="LiveId" clId="{04FCBE80-9211-4ABA-8BB5-0902AE2AFC63}" dt="2021-05-16T19:25:22.240" v="1273" actId="164"/>
          <ac:grpSpMkLst>
            <pc:docMk/>
            <pc:sldMk cId="340687798" sldId="262"/>
            <ac:grpSpMk id="87" creationId="{F7160FCF-B64D-4730-9B91-3E35EE2B6027}"/>
          </ac:grpSpMkLst>
        </pc:grpChg>
        <pc:grpChg chg="add mod">
          <ac:chgData name="Jeanne Lauwers" userId="d60b7e91f16f0c4c" providerId="LiveId" clId="{04FCBE80-9211-4ABA-8BB5-0902AE2AFC63}" dt="2021-05-16T19:26:22.672" v="1370" actId="1037"/>
          <ac:grpSpMkLst>
            <pc:docMk/>
            <pc:sldMk cId="340687798" sldId="262"/>
            <ac:grpSpMk id="88" creationId="{11432621-5F7B-4A2D-A427-7FAE412BBB76}"/>
          </ac:grpSpMkLst>
        </pc:grpChg>
        <pc:grpChg chg="add mod ord">
          <ac:chgData name="Jeanne Lauwers" userId="d60b7e91f16f0c4c" providerId="LiveId" clId="{04FCBE80-9211-4ABA-8BB5-0902AE2AFC63}" dt="2021-05-16T19:41:23.714" v="1575" actId="166"/>
          <ac:grpSpMkLst>
            <pc:docMk/>
            <pc:sldMk cId="340687798" sldId="262"/>
            <ac:grpSpMk id="89" creationId="{E27A03B6-F8EE-4E6C-BC59-C52F5E816462}"/>
          </ac:grpSpMkLst>
        </pc:grpChg>
        <pc:grpChg chg="add mod">
          <ac:chgData name="Jeanne Lauwers" userId="d60b7e91f16f0c4c" providerId="LiveId" clId="{04FCBE80-9211-4ABA-8BB5-0902AE2AFC63}" dt="2021-05-16T19:35:31.211" v="1550" actId="1038"/>
          <ac:grpSpMkLst>
            <pc:docMk/>
            <pc:sldMk cId="340687798" sldId="262"/>
            <ac:grpSpMk id="90" creationId="{26C2CF06-422D-413F-8CC1-202B50A507A5}"/>
          </ac:grpSpMkLst>
        </pc:grpChg>
        <pc:picChg chg="add del mod">
          <ac:chgData name="Jeanne Lauwers" userId="d60b7e91f16f0c4c" providerId="LiveId" clId="{04FCBE80-9211-4ABA-8BB5-0902AE2AFC63}" dt="2021-05-16T19:11:04.306" v="1041" actId="478"/>
          <ac:picMkLst>
            <pc:docMk/>
            <pc:sldMk cId="340687798" sldId="262"/>
            <ac:picMk id="71" creationId="{DA75102F-592E-4E5E-9106-18BB9AF35B83}"/>
          </ac:picMkLst>
        </pc:picChg>
        <pc:picChg chg="add mod">
          <ac:chgData name="Jeanne Lauwers" userId="d60b7e91f16f0c4c" providerId="LiveId" clId="{04FCBE80-9211-4ABA-8BB5-0902AE2AFC63}" dt="2021-05-16T19:25:47.528" v="1278" actId="164"/>
          <ac:picMkLst>
            <pc:docMk/>
            <pc:sldMk cId="340687798" sldId="262"/>
            <ac:picMk id="73" creationId="{CC2E0FEF-9823-48CF-A3CC-7494532C6253}"/>
          </ac:picMkLst>
        </pc:picChg>
        <pc:picChg chg="add mod">
          <ac:chgData name="Jeanne Lauwers" userId="d60b7e91f16f0c4c" providerId="LiveId" clId="{04FCBE80-9211-4ABA-8BB5-0902AE2AFC63}" dt="2021-05-16T19:23:58.001" v="1268" actId="164"/>
          <ac:picMkLst>
            <pc:docMk/>
            <pc:sldMk cId="340687798" sldId="262"/>
            <ac:picMk id="75" creationId="{5A452FDE-E958-4C1D-9468-C3137F734E81}"/>
          </ac:picMkLst>
        </pc:picChg>
        <pc:picChg chg="add mod">
          <ac:chgData name="Jeanne Lauwers" userId="d60b7e91f16f0c4c" providerId="LiveId" clId="{04FCBE80-9211-4ABA-8BB5-0902AE2AFC63}" dt="2021-05-16T19:25:37.244" v="1277" actId="164"/>
          <ac:picMkLst>
            <pc:docMk/>
            <pc:sldMk cId="340687798" sldId="262"/>
            <ac:picMk id="77" creationId="{D590396F-945C-4AF9-A188-8AF2C38A8C26}"/>
          </ac:picMkLst>
        </pc:picChg>
        <pc:picChg chg="add mod">
          <ac:chgData name="Jeanne Lauwers" userId="d60b7e91f16f0c4c" providerId="LiveId" clId="{04FCBE80-9211-4ABA-8BB5-0902AE2AFC63}" dt="2021-05-16T19:25:56.766" v="1279" actId="164"/>
          <ac:picMkLst>
            <pc:docMk/>
            <pc:sldMk cId="340687798" sldId="262"/>
            <ac:picMk id="79" creationId="{6066A93D-436E-438A-B2B7-57473499C8A6}"/>
          </ac:picMkLst>
        </pc:picChg>
        <pc:picChg chg="add mod">
          <ac:chgData name="Jeanne Lauwers" userId="d60b7e91f16f0c4c" providerId="LiveId" clId="{04FCBE80-9211-4ABA-8BB5-0902AE2AFC63}" dt="2021-05-16T19:23:36.965" v="1267" actId="164"/>
          <ac:picMkLst>
            <pc:docMk/>
            <pc:sldMk cId="340687798" sldId="262"/>
            <ac:picMk id="81" creationId="{163CD1F8-679C-4195-80EE-D860E25CC4BC}"/>
          </ac:picMkLst>
        </pc:picChg>
      </pc:sldChg>
      <pc:sldChg chg="modSp">
        <pc:chgData name="Jeanne Lauwers" userId="d60b7e91f16f0c4c" providerId="LiveId" clId="{04FCBE80-9211-4ABA-8BB5-0902AE2AFC63}" dt="2021-05-18T21:29:24.074" v="2455" actId="1076"/>
        <pc:sldMkLst>
          <pc:docMk/>
          <pc:sldMk cId="3381261141" sldId="263"/>
        </pc:sldMkLst>
        <pc:grpChg chg="mod">
          <ac:chgData name="Jeanne Lauwers" userId="d60b7e91f16f0c4c" providerId="LiveId" clId="{04FCBE80-9211-4ABA-8BB5-0902AE2AFC63}" dt="2021-05-18T21:29:24.074" v="2455" actId="1076"/>
          <ac:grpSpMkLst>
            <pc:docMk/>
            <pc:sldMk cId="3381261141" sldId="263"/>
            <ac:grpSpMk id="9" creationId="{EAC00275-C5B5-4CB2-928D-3C3AD353FEE5}"/>
          </ac:grpSpMkLst>
        </pc:grpChg>
        <pc:grpChg chg="mod">
          <ac:chgData name="Jeanne Lauwers" userId="d60b7e91f16f0c4c" providerId="LiveId" clId="{04FCBE80-9211-4ABA-8BB5-0902AE2AFC63}" dt="2021-05-18T20:59:33.444" v="2368" actId="1035"/>
          <ac:grpSpMkLst>
            <pc:docMk/>
            <pc:sldMk cId="3381261141" sldId="263"/>
            <ac:grpSpMk id="10" creationId="{C149C7CA-0E62-44E6-8F3E-0B8AE8906C2B}"/>
          </ac:grpSpMkLst>
        </pc:grpChg>
        <pc:grpChg chg="mod">
          <ac:chgData name="Jeanne Lauwers" userId="d60b7e91f16f0c4c" providerId="LiveId" clId="{04FCBE80-9211-4ABA-8BB5-0902AE2AFC63}" dt="2021-05-18T20:59:21.052" v="2358" actId="1076"/>
          <ac:grpSpMkLst>
            <pc:docMk/>
            <pc:sldMk cId="3381261141" sldId="263"/>
            <ac:grpSpMk id="17" creationId="{F6FA7EDA-3044-4676-B387-9E64F02F2E7C}"/>
          </ac:grpSpMkLst>
        </pc:grpChg>
        <pc:picChg chg="mod">
          <ac:chgData name="Jeanne Lauwers" userId="d60b7e91f16f0c4c" providerId="LiveId" clId="{04FCBE80-9211-4ABA-8BB5-0902AE2AFC63}" dt="2021-05-18T21:29:24.074" v="2455" actId="1076"/>
          <ac:picMkLst>
            <pc:docMk/>
            <pc:sldMk cId="3381261141" sldId="263"/>
            <ac:picMk id="1028" creationId="{6C722D5C-9E27-42CB-B6ED-3809A69D0C9F}"/>
          </ac:picMkLst>
        </pc:picChg>
        <pc:picChg chg="mod">
          <ac:chgData name="Jeanne Lauwers" userId="d60b7e91f16f0c4c" providerId="LiveId" clId="{04FCBE80-9211-4ABA-8BB5-0902AE2AFC63}" dt="2021-05-18T20:59:33.444" v="2368" actId="1035"/>
          <ac:picMkLst>
            <pc:docMk/>
            <pc:sldMk cId="3381261141" sldId="263"/>
            <ac:picMk id="1032" creationId="{D2FE5848-B278-4709-9F63-0879DB58DE0D}"/>
          </ac:picMkLst>
        </pc:picChg>
        <pc:picChg chg="mod">
          <ac:chgData name="Jeanne Lauwers" userId="d60b7e91f16f0c4c" providerId="LiveId" clId="{04FCBE80-9211-4ABA-8BB5-0902AE2AFC63}" dt="2021-05-18T20:59:21.052" v="2358" actId="1076"/>
          <ac:picMkLst>
            <pc:docMk/>
            <pc:sldMk cId="3381261141" sldId="263"/>
            <ac:picMk id="1040" creationId="{0B384DD0-2974-407E-8FF6-51D0EC4B7D6F}"/>
          </ac:picMkLst>
        </pc:picChg>
        <pc:picChg chg="mod">
          <ac:chgData name="Jeanne Lauwers" userId="d60b7e91f16f0c4c" providerId="LiveId" clId="{04FCBE80-9211-4ABA-8BB5-0902AE2AFC63}" dt="2021-05-18T20:59:37.636" v="2369" actId="1076"/>
          <ac:picMkLst>
            <pc:docMk/>
            <pc:sldMk cId="3381261141" sldId="263"/>
            <ac:picMk id="1050" creationId="{EC20005A-6661-4B16-9777-27095B636479}"/>
          </ac:picMkLst>
        </pc:picChg>
        <pc:picChg chg="mod">
          <ac:chgData name="Jeanne Lauwers" userId="d60b7e91f16f0c4c" providerId="LiveId" clId="{04FCBE80-9211-4ABA-8BB5-0902AE2AFC63}" dt="2021-05-18T20:59:24.196" v="2359" actId="1076"/>
          <ac:picMkLst>
            <pc:docMk/>
            <pc:sldMk cId="3381261141" sldId="263"/>
            <ac:picMk id="1052" creationId="{A20E2FCC-CEC6-427E-9446-942B4E013348}"/>
          </ac:picMkLst>
        </pc:picChg>
        <pc:cxnChg chg="mod">
          <ac:chgData name="Jeanne Lauwers" userId="d60b7e91f16f0c4c" providerId="LiveId" clId="{04FCBE80-9211-4ABA-8BB5-0902AE2AFC63}" dt="2021-05-18T21:29:24.074" v="2455" actId="1076"/>
          <ac:cxnSpMkLst>
            <pc:docMk/>
            <pc:sldMk cId="3381261141" sldId="263"/>
            <ac:cxnSpMk id="5" creationId="{2A43CBD6-D077-41A7-8D55-7E53340E0578}"/>
          </ac:cxnSpMkLst>
        </pc:cxnChg>
        <pc:cxnChg chg="mod">
          <ac:chgData name="Jeanne Lauwers" userId="d60b7e91f16f0c4c" providerId="LiveId" clId="{04FCBE80-9211-4ABA-8BB5-0902AE2AFC63}" dt="2021-05-18T20:59:33.444" v="2368" actId="1035"/>
          <ac:cxnSpMkLst>
            <pc:docMk/>
            <pc:sldMk cId="3381261141" sldId="263"/>
            <ac:cxnSpMk id="7" creationId="{216F6047-841F-4995-B2E1-B3AB4EEA1FB2}"/>
          </ac:cxnSpMkLst>
        </pc:cxnChg>
        <pc:cxnChg chg="mod">
          <ac:chgData name="Jeanne Lauwers" userId="d60b7e91f16f0c4c" providerId="LiveId" clId="{04FCBE80-9211-4ABA-8BB5-0902AE2AFC63}" dt="2021-05-18T20:59:21.052" v="2358" actId="1076"/>
          <ac:cxnSpMkLst>
            <pc:docMk/>
            <pc:sldMk cId="3381261141" sldId="263"/>
            <ac:cxnSpMk id="12" creationId="{5B8C4D7B-04A8-40E9-BCCF-E06F1E7EDE2A}"/>
          </ac:cxnSpMkLst>
        </pc:cxnChg>
      </pc:sldChg>
      <pc:sldChg chg="addSp modSp mod modTransition modAnim">
        <pc:chgData name="Jeanne Lauwers" userId="d60b7e91f16f0c4c" providerId="LiveId" clId="{04FCBE80-9211-4ABA-8BB5-0902AE2AFC63}" dt="2021-05-18T21:24:00.541" v="2434"/>
        <pc:sldMkLst>
          <pc:docMk/>
          <pc:sldMk cId="3248191406" sldId="264"/>
        </pc:sldMkLst>
        <pc:picChg chg="add mod">
          <ac:chgData name="Jeanne Lauwers" userId="d60b7e91f16f0c4c" providerId="LiveId" clId="{04FCBE80-9211-4ABA-8BB5-0902AE2AFC63}" dt="2021-05-18T21:11:13.955" v="2384" actId="1076"/>
          <ac:picMkLst>
            <pc:docMk/>
            <pc:sldMk cId="3248191406" sldId="264"/>
            <ac:picMk id="2" creationId="{945014CD-79C3-4AAE-9531-B57B40D9EEBA}"/>
          </ac:picMkLst>
        </pc:picChg>
      </pc:sldChg>
      <pc:sldChg chg="addSp delSp modSp mod modAnim">
        <pc:chgData name="Jeanne Lauwers" userId="d60b7e91f16f0c4c" providerId="LiveId" clId="{04FCBE80-9211-4ABA-8BB5-0902AE2AFC63}" dt="2021-05-18T19:58:21.929" v="2076" actId="1035"/>
        <pc:sldMkLst>
          <pc:docMk/>
          <pc:sldMk cId="2288049165" sldId="265"/>
        </pc:sldMkLst>
        <pc:spChg chg="add mod">
          <ac:chgData name="Jeanne Lauwers" userId="d60b7e91f16f0c4c" providerId="LiveId" clId="{04FCBE80-9211-4ABA-8BB5-0902AE2AFC63}" dt="2021-05-18T19:52:55.339" v="2012" actId="1076"/>
          <ac:spMkLst>
            <pc:docMk/>
            <pc:sldMk cId="2288049165" sldId="265"/>
            <ac:spMk id="2062" creationId="{A99831D4-61EB-4EF6-B335-81979FE2325B}"/>
          </ac:spMkLst>
        </pc:spChg>
        <pc:grpChg chg="add del mod">
          <ac:chgData name="Jeanne Lauwers" userId="d60b7e91f16f0c4c" providerId="LiveId" clId="{04FCBE80-9211-4ABA-8BB5-0902AE2AFC63}" dt="2021-05-18T19:57:04.786" v="2047" actId="478"/>
          <ac:grpSpMkLst>
            <pc:docMk/>
            <pc:sldMk cId="2288049165" sldId="265"/>
            <ac:grpSpMk id="50" creationId="{9837CC96-412B-4763-9EB1-02855B4FC502}"/>
          </ac:grpSpMkLst>
        </pc:grpChg>
        <pc:grpChg chg="add del mod">
          <ac:chgData name="Jeanne Lauwers" userId="d60b7e91f16f0c4c" providerId="LiveId" clId="{04FCBE80-9211-4ABA-8BB5-0902AE2AFC63}" dt="2021-05-18T19:57:12.506" v="2052" actId="478"/>
          <ac:grpSpMkLst>
            <pc:docMk/>
            <pc:sldMk cId="2288049165" sldId="265"/>
            <ac:grpSpMk id="53" creationId="{D95EA63C-D883-46F5-BF74-12E482F8EE64}"/>
          </ac:grpSpMkLst>
        </pc:grpChg>
        <pc:grpChg chg="add del mod">
          <ac:chgData name="Jeanne Lauwers" userId="d60b7e91f16f0c4c" providerId="LiveId" clId="{04FCBE80-9211-4ABA-8BB5-0902AE2AFC63}" dt="2021-05-18T19:56:57.405" v="2044" actId="21"/>
          <ac:grpSpMkLst>
            <pc:docMk/>
            <pc:sldMk cId="2288049165" sldId="265"/>
            <ac:grpSpMk id="56" creationId="{4305952B-8E98-4A18-BB99-867B5BA0FC2F}"/>
          </ac:grpSpMkLst>
        </pc:grpChg>
        <pc:grpChg chg="add del mod">
          <ac:chgData name="Jeanne Lauwers" userId="d60b7e91f16f0c4c" providerId="LiveId" clId="{04FCBE80-9211-4ABA-8BB5-0902AE2AFC63}" dt="2021-05-18T19:56:57.405" v="2044" actId="21"/>
          <ac:grpSpMkLst>
            <pc:docMk/>
            <pc:sldMk cId="2288049165" sldId="265"/>
            <ac:grpSpMk id="59" creationId="{5FE9A5D5-7E0B-4AE2-8AFB-0BE8B77B890D}"/>
          </ac:grpSpMkLst>
        </pc:grpChg>
        <pc:grpChg chg="add del mod">
          <ac:chgData name="Jeanne Lauwers" userId="d60b7e91f16f0c4c" providerId="LiveId" clId="{04FCBE80-9211-4ABA-8BB5-0902AE2AFC63}" dt="2021-05-18T19:56:57.405" v="2044" actId="21"/>
          <ac:grpSpMkLst>
            <pc:docMk/>
            <pc:sldMk cId="2288049165" sldId="265"/>
            <ac:grpSpMk id="63" creationId="{1B2D04E8-FD23-402F-A35E-216F49006F28}"/>
          </ac:grpSpMkLst>
        </pc:grpChg>
        <pc:grpChg chg="add del mod">
          <ac:chgData name="Jeanne Lauwers" userId="d60b7e91f16f0c4c" providerId="LiveId" clId="{04FCBE80-9211-4ABA-8BB5-0902AE2AFC63}" dt="2021-05-18T19:56:57.405" v="2044" actId="21"/>
          <ac:grpSpMkLst>
            <pc:docMk/>
            <pc:sldMk cId="2288049165" sldId="265"/>
            <ac:grpSpMk id="66" creationId="{6B66C33B-8545-40D6-9981-EECA3C519CCB}"/>
          </ac:grpSpMkLst>
        </pc:grpChg>
        <pc:grpChg chg="add mod">
          <ac:chgData name="Jeanne Lauwers" userId="d60b7e91f16f0c4c" providerId="LiveId" clId="{04FCBE80-9211-4ABA-8BB5-0902AE2AFC63}" dt="2021-05-18T19:57:24.799" v="2060" actId="1076"/>
          <ac:grpSpMkLst>
            <pc:docMk/>
            <pc:sldMk cId="2288049165" sldId="265"/>
            <ac:grpSpMk id="2056" creationId="{CD81C0D1-DF90-4F0C-B8CF-A1682C8BBC11}"/>
          </ac:grpSpMkLst>
        </pc:grpChg>
        <pc:grpChg chg="add mod">
          <ac:chgData name="Jeanne Lauwers" userId="d60b7e91f16f0c4c" providerId="LiveId" clId="{04FCBE80-9211-4ABA-8BB5-0902AE2AFC63}" dt="2021-05-18T19:57:10.187" v="2050" actId="1076"/>
          <ac:grpSpMkLst>
            <pc:docMk/>
            <pc:sldMk cId="2288049165" sldId="265"/>
            <ac:grpSpMk id="2057" creationId="{093B916D-4AE1-4739-8AC1-1272A24E41CB}"/>
          </ac:grpSpMkLst>
        </pc:grpChg>
        <pc:grpChg chg="add mod">
          <ac:chgData name="Jeanne Lauwers" userId="d60b7e91f16f0c4c" providerId="LiveId" clId="{04FCBE80-9211-4ABA-8BB5-0902AE2AFC63}" dt="2021-05-18T19:58:21.929" v="2076" actId="1035"/>
          <ac:grpSpMkLst>
            <pc:docMk/>
            <pc:sldMk cId="2288049165" sldId="265"/>
            <ac:grpSpMk id="2058" creationId="{4B75AC43-5670-4B28-8DFB-DAEAC698854F}"/>
          </ac:grpSpMkLst>
        </pc:grpChg>
        <pc:grpChg chg="add mod">
          <ac:chgData name="Jeanne Lauwers" userId="d60b7e91f16f0c4c" providerId="LiveId" clId="{04FCBE80-9211-4ABA-8BB5-0902AE2AFC63}" dt="2021-05-18T19:57:18.821" v="2056" actId="1076"/>
          <ac:grpSpMkLst>
            <pc:docMk/>
            <pc:sldMk cId="2288049165" sldId="265"/>
            <ac:grpSpMk id="2059" creationId="{E89A7AC8-8B15-408F-A0C4-3DD79AE8A642}"/>
          </ac:grpSpMkLst>
        </pc:grpChg>
        <pc:grpChg chg="add mod">
          <ac:chgData name="Jeanne Lauwers" userId="d60b7e91f16f0c4c" providerId="LiveId" clId="{04FCBE80-9211-4ABA-8BB5-0902AE2AFC63}" dt="2021-05-18T19:57:20.523" v="2057" actId="1076"/>
          <ac:grpSpMkLst>
            <pc:docMk/>
            <pc:sldMk cId="2288049165" sldId="265"/>
            <ac:grpSpMk id="2060" creationId="{36C79C8F-CA09-477B-8099-90FBDEFDA1A8}"/>
          </ac:grpSpMkLst>
        </pc:grpChg>
        <pc:grpChg chg="add mod">
          <ac:chgData name="Jeanne Lauwers" userId="d60b7e91f16f0c4c" providerId="LiveId" clId="{04FCBE80-9211-4ABA-8BB5-0902AE2AFC63}" dt="2021-05-18T19:57:23.011" v="2059" actId="1076"/>
          <ac:grpSpMkLst>
            <pc:docMk/>
            <pc:sldMk cId="2288049165" sldId="265"/>
            <ac:grpSpMk id="2061" creationId="{39E3CE7C-250C-46C4-9373-CA80012B024E}"/>
          </ac:grpSpMkLst>
        </pc:grpChg>
        <pc:picChg chg="add del mod">
          <ac:chgData name="Jeanne Lauwers" userId="d60b7e91f16f0c4c" providerId="LiveId" clId="{04FCBE80-9211-4ABA-8BB5-0902AE2AFC63}" dt="2021-05-18T19:34:46.492" v="1700"/>
          <ac:picMkLst>
            <pc:docMk/>
            <pc:sldMk cId="2288049165" sldId="265"/>
            <ac:picMk id="3" creationId="{DA50C458-75A8-44E9-B806-DBC508CCA2B9}"/>
          </ac:picMkLst>
        </pc:picChg>
        <pc:picChg chg="add del mod">
          <ac:chgData name="Jeanne Lauwers" userId="d60b7e91f16f0c4c" providerId="LiveId" clId="{04FCBE80-9211-4ABA-8BB5-0902AE2AFC63}" dt="2021-05-18T19:34:46.492" v="1700"/>
          <ac:picMkLst>
            <pc:docMk/>
            <pc:sldMk cId="2288049165" sldId="265"/>
            <ac:picMk id="5" creationId="{AFD5E7D6-FE5E-4AEB-96B0-63575ADF6B66}"/>
          </ac:picMkLst>
        </pc:picChg>
        <pc:picChg chg="add del mod">
          <ac:chgData name="Jeanne Lauwers" userId="d60b7e91f16f0c4c" providerId="LiveId" clId="{04FCBE80-9211-4ABA-8BB5-0902AE2AFC63}" dt="2021-05-18T19:34:46.492" v="1700"/>
          <ac:picMkLst>
            <pc:docMk/>
            <pc:sldMk cId="2288049165" sldId="265"/>
            <ac:picMk id="6" creationId="{B877E4F3-A0BC-4D0E-AD81-7F07BCA7FA77}"/>
          </ac:picMkLst>
        </pc:picChg>
        <pc:picChg chg="add del mod">
          <ac:chgData name="Jeanne Lauwers" userId="d60b7e91f16f0c4c" providerId="LiveId" clId="{04FCBE80-9211-4ABA-8BB5-0902AE2AFC63}" dt="2021-05-18T19:34:46.492" v="1700"/>
          <ac:picMkLst>
            <pc:docMk/>
            <pc:sldMk cId="2288049165" sldId="265"/>
            <ac:picMk id="7" creationId="{72027ED3-A0AE-4263-86DF-2BA6823F0C18}"/>
          </ac:picMkLst>
        </pc:picChg>
        <pc:picChg chg="add del mod">
          <ac:chgData name="Jeanne Lauwers" userId="d60b7e91f16f0c4c" providerId="LiveId" clId="{04FCBE80-9211-4ABA-8BB5-0902AE2AFC63}" dt="2021-05-18T19:34:46.492" v="1700"/>
          <ac:picMkLst>
            <pc:docMk/>
            <pc:sldMk cId="2288049165" sldId="265"/>
            <ac:picMk id="8" creationId="{8EA5369C-91F8-4314-9193-A167EFFFEDBF}"/>
          </ac:picMkLst>
        </pc:picChg>
        <pc:picChg chg="add del mod">
          <ac:chgData name="Jeanne Lauwers" userId="d60b7e91f16f0c4c" providerId="LiveId" clId="{04FCBE80-9211-4ABA-8BB5-0902AE2AFC63}" dt="2021-05-18T19:34:46.492" v="1700"/>
          <ac:picMkLst>
            <pc:docMk/>
            <pc:sldMk cId="2288049165" sldId="265"/>
            <ac:picMk id="9" creationId="{F92935F8-F0B8-4845-9C3D-6B9799FA8874}"/>
          </ac:picMkLst>
        </pc:picChg>
        <pc:picChg chg="add del mod">
          <ac:chgData name="Jeanne Lauwers" userId="d60b7e91f16f0c4c" providerId="LiveId" clId="{04FCBE80-9211-4ABA-8BB5-0902AE2AFC63}" dt="2021-05-18T19:34:46.111" v="1699"/>
          <ac:picMkLst>
            <pc:docMk/>
            <pc:sldMk cId="2288049165" sldId="265"/>
            <ac:picMk id="10" creationId="{0FD1E3BA-4A29-4ABE-8633-EAAE8A32CAD4}"/>
          </ac:picMkLst>
        </pc:picChg>
        <pc:picChg chg="add del mod">
          <ac:chgData name="Jeanne Lauwers" userId="d60b7e91f16f0c4c" providerId="LiveId" clId="{04FCBE80-9211-4ABA-8BB5-0902AE2AFC63}" dt="2021-05-18T19:35:06.768" v="1702"/>
          <ac:picMkLst>
            <pc:docMk/>
            <pc:sldMk cId="2288049165" sldId="265"/>
            <ac:picMk id="11" creationId="{728FCBAE-2208-4D28-820B-F28207EA40E5}"/>
          </ac:picMkLst>
        </pc:picChg>
        <pc:picChg chg="add del mod">
          <ac:chgData name="Jeanne Lauwers" userId="d60b7e91f16f0c4c" providerId="LiveId" clId="{04FCBE80-9211-4ABA-8BB5-0902AE2AFC63}" dt="2021-05-18T19:35:06.768" v="1702"/>
          <ac:picMkLst>
            <pc:docMk/>
            <pc:sldMk cId="2288049165" sldId="265"/>
            <ac:picMk id="12" creationId="{C6543B68-1D74-4152-BDB5-5409272482B1}"/>
          </ac:picMkLst>
        </pc:picChg>
        <pc:picChg chg="add del mod">
          <ac:chgData name="Jeanne Lauwers" userId="d60b7e91f16f0c4c" providerId="LiveId" clId="{04FCBE80-9211-4ABA-8BB5-0902AE2AFC63}" dt="2021-05-18T19:35:06.768" v="1702"/>
          <ac:picMkLst>
            <pc:docMk/>
            <pc:sldMk cId="2288049165" sldId="265"/>
            <ac:picMk id="13" creationId="{D9E2DC9A-2B79-4CA7-BEEE-1409AF0F4D34}"/>
          </ac:picMkLst>
        </pc:picChg>
        <pc:picChg chg="add del mod">
          <ac:chgData name="Jeanne Lauwers" userId="d60b7e91f16f0c4c" providerId="LiveId" clId="{04FCBE80-9211-4ABA-8BB5-0902AE2AFC63}" dt="2021-05-18T19:35:06.768" v="1702"/>
          <ac:picMkLst>
            <pc:docMk/>
            <pc:sldMk cId="2288049165" sldId="265"/>
            <ac:picMk id="14" creationId="{629E00D7-8A25-43E9-907D-3CD0B32E56D1}"/>
          </ac:picMkLst>
        </pc:picChg>
        <pc:picChg chg="add del mod">
          <ac:chgData name="Jeanne Lauwers" userId="d60b7e91f16f0c4c" providerId="LiveId" clId="{04FCBE80-9211-4ABA-8BB5-0902AE2AFC63}" dt="2021-05-18T19:35:06.768" v="1702"/>
          <ac:picMkLst>
            <pc:docMk/>
            <pc:sldMk cId="2288049165" sldId="265"/>
            <ac:picMk id="15" creationId="{490600F0-FAA0-4881-9C54-2D8CBE489786}"/>
          </ac:picMkLst>
        </pc:picChg>
        <pc:picChg chg="add del mod">
          <ac:chgData name="Jeanne Lauwers" userId="d60b7e91f16f0c4c" providerId="LiveId" clId="{04FCBE80-9211-4ABA-8BB5-0902AE2AFC63}" dt="2021-05-18T19:35:06.768" v="1702"/>
          <ac:picMkLst>
            <pc:docMk/>
            <pc:sldMk cId="2288049165" sldId="265"/>
            <ac:picMk id="16" creationId="{AFE4D5FF-0993-498E-ADEB-0176D2CB1527}"/>
          </ac:picMkLst>
        </pc:picChg>
        <pc:picChg chg="add del mod">
          <ac:chgData name="Jeanne Lauwers" userId="d60b7e91f16f0c4c" providerId="LiveId" clId="{04FCBE80-9211-4ABA-8BB5-0902AE2AFC63}" dt="2021-05-18T19:35:06.768" v="1702"/>
          <ac:picMkLst>
            <pc:docMk/>
            <pc:sldMk cId="2288049165" sldId="265"/>
            <ac:picMk id="17" creationId="{CACAE624-9F2D-4DC3-8A48-F4EAD10DE6F1}"/>
          </ac:picMkLst>
        </pc:picChg>
        <pc:picChg chg="add mod">
          <ac:chgData name="Jeanne Lauwers" userId="d60b7e91f16f0c4c" providerId="LiveId" clId="{04FCBE80-9211-4ABA-8BB5-0902AE2AFC63}" dt="2021-05-18T19:36:03.614" v="1734" actId="1076"/>
          <ac:picMkLst>
            <pc:docMk/>
            <pc:sldMk cId="2288049165" sldId="265"/>
            <ac:picMk id="18" creationId="{57AE743E-AC14-4FE6-83BE-EBD4E81F85E8}"/>
          </ac:picMkLst>
        </pc:picChg>
        <pc:picChg chg="add mod">
          <ac:chgData name="Jeanne Lauwers" userId="d60b7e91f16f0c4c" providerId="LiveId" clId="{04FCBE80-9211-4ABA-8BB5-0902AE2AFC63}" dt="2021-05-18T19:38:59.646" v="1794" actId="1076"/>
          <ac:picMkLst>
            <pc:docMk/>
            <pc:sldMk cId="2288049165" sldId="265"/>
            <ac:picMk id="19" creationId="{F8CE9489-74C8-41E0-939A-DA72FC2A59F5}"/>
          </ac:picMkLst>
        </pc:picChg>
        <pc:picChg chg="add mod">
          <ac:chgData name="Jeanne Lauwers" userId="d60b7e91f16f0c4c" providerId="LiveId" clId="{04FCBE80-9211-4ABA-8BB5-0902AE2AFC63}" dt="2021-05-18T19:57:10.187" v="2050" actId="1076"/>
          <ac:picMkLst>
            <pc:docMk/>
            <pc:sldMk cId="2288049165" sldId="265"/>
            <ac:picMk id="20" creationId="{83B4E36A-839F-458E-BC4A-85DE20E8C304}"/>
          </ac:picMkLst>
        </pc:picChg>
        <pc:picChg chg="add mod">
          <ac:chgData name="Jeanne Lauwers" userId="d60b7e91f16f0c4c" providerId="LiveId" clId="{04FCBE80-9211-4ABA-8BB5-0902AE2AFC63}" dt="2021-05-18T19:57:20.523" v="2057" actId="1076"/>
          <ac:picMkLst>
            <pc:docMk/>
            <pc:sldMk cId="2288049165" sldId="265"/>
            <ac:picMk id="21" creationId="{DB1D6389-CA34-4887-9A6D-1CC60696A2F8}"/>
          </ac:picMkLst>
        </pc:picChg>
        <pc:picChg chg="add mod">
          <ac:chgData name="Jeanne Lauwers" userId="d60b7e91f16f0c4c" providerId="LiveId" clId="{04FCBE80-9211-4ABA-8BB5-0902AE2AFC63}" dt="2021-05-18T19:58:21.929" v="2076" actId="1035"/>
          <ac:picMkLst>
            <pc:docMk/>
            <pc:sldMk cId="2288049165" sldId="265"/>
            <ac:picMk id="22" creationId="{99E8FD66-142A-43F7-B523-96EEC76D1C86}"/>
          </ac:picMkLst>
        </pc:picChg>
        <pc:picChg chg="add mod">
          <ac:chgData name="Jeanne Lauwers" userId="d60b7e91f16f0c4c" providerId="LiveId" clId="{04FCBE80-9211-4ABA-8BB5-0902AE2AFC63}" dt="2021-05-18T19:57:18.821" v="2056" actId="1076"/>
          <ac:picMkLst>
            <pc:docMk/>
            <pc:sldMk cId="2288049165" sldId="265"/>
            <ac:picMk id="23" creationId="{459EEE9E-8DF9-4518-8B26-B5D2FC868812}"/>
          </ac:picMkLst>
        </pc:picChg>
        <pc:picChg chg="add mod">
          <ac:chgData name="Jeanne Lauwers" userId="d60b7e91f16f0c4c" providerId="LiveId" clId="{04FCBE80-9211-4ABA-8BB5-0902AE2AFC63}" dt="2021-05-18T19:57:24.799" v="2060" actId="1076"/>
          <ac:picMkLst>
            <pc:docMk/>
            <pc:sldMk cId="2288049165" sldId="265"/>
            <ac:picMk id="24" creationId="{14E35B02-8C02-4997-A6AD-4EAEC4A66D95}"/>
          </ac:picMkLst>
        </pc:picChg>
        <pc:picChg chg="del mod">
          <ac:chgData name="Jeanne Lauwers" userId="d60b7e91f16f0c4c" providerId="LiveId" clId="{04FCBE80-9211-4ABA-8BB5-0902AE2AFC63}" dt="2021-05-18T19:57:04.786" v="2047" actId="478"/>
          <ac:picMkLst>
            <pc:docMk/>
            <pc:sldMk cId="2288049165" sldId="265"/>
            <ac:picMk id="51" creationId="{75DE4AC1-E657-483A-A848-272D5EE7A5E6}"/>
          </ac:picMkLst>
        </pc:picChg>
        <pc:picChg chg="mod">
          <ac:chgData name="Jeanne Lauwers" userId="d60b7e91f16f0c4c" providerId="LiveId" clId="{04FCBE80-9211-4ABA-8BB5-0902AE2AFC63}" dt="2021-05-18T19:57:11.273" v="2051" actId="1076"/>
          <ac:picMkLst>
            <pc:docMk/>
            <pc:sldMk cId="2288049165" sldId="265"/>
            <ac:picMk id="54" creationId="{13DBB578-C458-4C7D-8FC9-38B89D259815}"/>
          </ac:picMkLst>
        </pc:picChg>
        <pc:picChg chg="mod">
          <ac:chgData name="Jeanne Lauwers" userId="d60b7e91f16f0c4c" providerId="LiveId" clId="{04FCBE80-9211-4ABA-8BB5-0902AE2AFC63}" dt="2021-05-18T19:46:31.820" v="1872" actId="571"/>
          <ac:picMkLst>
            <pc:docMk/>
            <pc:sldMk cId="2288049165" sldId="265"/>
            <ac:picMk id="57" creationId="{5DCC69C7-3071-4FAB-BB92-690805832135}"/>
          </ac:picMkLst>
        </pc:picChg>
        <pc:picChg chg="mod">
          <ac:chgData name="Jeanne Lauwers" userId="d60b7e91f16f0c4c" providerId="LiveId" clId="{04FCBE80-9211-4ABA-8BB5-0902AE2AFC63}" dt="2021-05-18T19:46:31.820" v="1872" actId="571"/>
          <ac:picMkLst>
            <pc:docMk/>
            <pc:sldMk cId="2288049165" sldId="265"/>
            <ac:picMk id="60" creationId="{054B0C19-6D8C-490E-96D9-02B3219B2FDF}"/>
          </ac:picMkLst>
        </pc:picChg>
        <pc:picChg chg="mod">
          <ac:chgData name="Jeanne Lauwers" userId="d60b7e91f16f0c4c" providerId="LiveId" clId="{04FCBE80-9211-4ABA-8BB5-0902AE2AFC63}" dt="2021-05-18T19:56:55.554" v="2043" actId="571"/>
          <ac:picMkLst>
            <pc:docMk/>
            <pc:sldMk cId="2288049165" sldId="265"/>
            <ac:picMk id="64" creationId="{92AAB2BF-60A5-4072-A0C8-3920E0BBCA40}"/>
          </ac:picMkLst>
        </pc:picChg>
        <pc:picChg chg="mod">
          <ac:chgData name="Jeanne Lauwers" userId="d60b7e91f16f0c4c" providerId="LiveId" clId="{04FCBE80-9211-4ABA-8BB5-0902AE2AFC63}" dt="2021-05-18T19:56:55.554" v="2043" actId="571"/>
          <ac:picMkLst>
            <pc:docMk/>
            <pc:sldMk cId="2288049165" sldId="265"/>
            <ac:picMk id="67" creationId="{E43C8429-AA3D-4F3F-AE78-3A38F7C07610}"/>
          </ac:picMkLst>
        </pc:picChg>
        <pc:picChg chg="add mod">
          <ac:chgData name="Jeanne Lauwers" userId="d60b7e91f16f0c4c" providerId="LiveId" clId="{04FCBE80-9211-4ABA-8BB5-0902AE2AFC63}" dt="2021-05-18T19:56:50.517" v="2042" actId="1076"/>
          <ac:picMkLst>
            <pc:docMk/>
            <pc:sldMk cId="2288049165" sldId="265"/>
            <ac:picMk id="2050" creationId="{EABEDADF-BA57-43FA-B884-F69F611120C5}"/>
          </ac:picMkLst>
        </pc:picChg>
        <pc:picChg chg="add del mod">
          <ac:chgData name="Jeanne Lauwers" userId="d60b7e91f16f0c4c" providerId="LiveId" clId="{04FCBE80-9211-4ABA-8BB5-0902AE2AFC63}" dt="2021-05-18T19:41:15.274" v="1818" actId="478"/>
          <ac:picMkLst>
            <pc:docMk/>
            <pc:sldMk cId="2288049165" sldId="265"/>
            <ac:picMk id="2054" creationId="{904A7CA6-6CA3-4354-AC0A-633D6F564F57}"/>
          </ac:picMkLst>
        </pc:picChg>
        <pc:picChg chg="add mod">
          <ac:chgData name="Jeanne Lauwers" userId="d60b7e91f16f0c4c" providerId="LiveId" clId="{04FCBE80-9211-4ABA-8BB5-0902AE2AFC63}" dt="2021-05-18T19:57:23.011" v="2059" actId="1076"/>
          <ac:picMkLst>
            <pc:docMk/>
            <pc:sldMk cId="2288049165" sldId="265"/>
            <ac:picMk id="2055" creationId="{92805B50-518A-43CA-8129-01A7CA61FB27}"/>
          </ac:picMkLst>
        </pc:picChg>
        <pc:cxnChg chg="add mod">
          <ac:chgData name="Jeanne Lauwers" userId="d60b7e91f16f0c4c" providerId="LiveId" clId="{04FCBE80-9211-4ABA-8BB5-0902AE2AFC63}" dt="2021-05-18T19:57:24.799" v="2060" actId="1076"/>
          <ac:cxnSpMkLst>
            <pc:docMk/>
            <pc:sldMk cId="2288049165" sldId="265"/>
            <ac:cxnSpMk id="25" creationId="{F01A0383-2AF6-4A99-9F59-D1E87448A88E}"/>
          </ac:cxnSpMkLst>
        </pc:cxnChg>
        <pc:cxnChg chg="add mod">
          <ac:chgData name="Jeanne Lauwers" userId="d60b7e91f16f0c4c" providerId="LiveId" clId="{04FCBE80-9211-4ABA-8BB5-0902AE2AFC63}" dt="2021-05-18T19:57:10.187" v="2050" actId="1076"/>
          <ac:cxnSpMkLst>
            <pc:docMk/>
            <pc:sldMk cId="2288049165" sldId="265"/>
            <ac:cxnSpMk id="27" creationId="{F567FE56-0819-4763-B3E7-530B795A030A}"/>
          </ac:cxnSpMkLst>
        </pc:cxnChg>
        <pc:cxnChg chg="add mod">
          <ac:chgData name="Jeanne Lauwers" userId="d60b7e91f16f0c4c" providerId="LiveId" clId="{04FCBE80-9211-4ABA-8BB5-0902AE2AFC63}" dt="2021-05-18T19:58:21.929" v="2076" actId="1035"/>
          <ac:cxnSpMkLst>
            <pc:docMk/>
            <pc:sldMk cId="2288049165" sldId="265"/>
            <ac:cxnSpMk id="30" creationId="{5B47E7DE-5D17-4FFD-8421-EC6B998B99AF}"/>
          </ac:cxnSpMkLst>
        </pc:cxnChg>
        <pc:cxnChg chg="add mod">
          <ac:chgData name="Jeanne Lauwers" userId="d60b7e91f16f0c4c" providerId="LiveId" clId="{04FCBE80-9211-4ABA-8BB5-0902AE2AFC63}" dt="2021-05-18T19:57:18.821" v="2056" actId="1076"/>
          <ac:cxnSpMkLst>
            <pc:docMk/>
            <pc:sldMk cId="2288049165" sldId="265"/>
            <ac:cxnSpMk id="33" creationId="{71D6195E-D05E-4A39-A35F-BCE12ABEC639}"/>
          </ac:cxnSpMkLst>
        </pc:cxnChg>
        <pc:cxnChg chg="add mod">
          <ac:chgData name="Jeanne Lauwers" userId="d60b7e91f16f0c4c" providerId="LiveId" clId="{04FCBE80-9211-4ABA-8BB5-0902AE2AFC63}" dt="2021-05-18T19:57:20.523" v="2057" actId="1076"/>
          <ac:cxnSpMkLst>
            <pc:docMk/>
            <pc:sldMk cId="2288049165" sldId="265"/>
            <ac:cxnSpMk id="36" creationId="{B88082FD-7416-4127-926E-F67735BA97B6}"/>
          </ac:cxnSpMkLst>
        </pc:cxnChg>
        <pc:cxnChg chg="add mod">
          <ac:chgData name="Jeanne Lauwers" userId="d60b7e91f16f0c4c" providerId="LiveId" clId="{04FCBE80-9211-4ABA-8BB5-0902AE2AFC63}" dt="2021-05-18T19:57:23.011" v="2059" actId="1076"/>
          <ac:cxnSpMkLst>
            <pc:docMk/>
            <pc:sldMk cId="2288049165" sldId="265"/>
            <ac:cxnSpMk id="42" creationId="{FBD1EF9E-97EA-4743-AB05-CD8F23D4708A}"/>
          </ac:cxnSpMkLst>
        </pc:cxnChg>
        <pc:cxnChg chg="del mod">
          <ac:chgData name="Jeanne Lauwers" userId="d60b7e91f16f0c4c" providerId="LiveId" clId="{04FCBE80-9211-4ABA-8BB5-0902AE2AFC63}" dt="2021-05-18T19:57:07.668" v="2048" actId="478"/>
          <ac:cxnSpMkLst>
            <pc:docMk/>
            <pc:sldMk cId="2288049165" sldId="265"/>
            <ac:cxnSpMk id="52" creationId="{2AE49BA4-FC15-49D9-9DD8-79D0FCD96EFB}"/>
          </ac:cxnSpMkLst>
        </pc:cxnChg>
        <pc:cxnChg chg="mod">
          <ac:chgData name="Jeanne Lauwers" userId="d60b7e91f16f0c4c" providerId="LiveId" clId="{04FCBE80-9211-4ABA-8BB5-0902AE2AFC63}" dt="2021-05-18T19:57:11.273" v="2051" actId="1076"/>
          <ac:cxnSpMkLst>
            <pc:docMk/>
            <pc:sldMk cId="2288049165" sldId="265"/>
            <ac:cxnSpMk id="55" creationId="{B8F71F56-85E3-4ABA-AC4F-35FC10CE7B41}"/>
          </ac:cxnSpMkLst>
        </pc:cxnChg>
        <pc:cxnChg chg="mod">
          <ac:chgData name="Jeanne Lauwers" userId="d60b7e91f16f0c4c" providerId="LiveId" clId="{04FCBE80-9211-4ABA-8BB5-0902AE2AFC63}" dt="2021-05-18T19:46:31.820" v="1872" actId="571"/>
          <ac:cxnSpMkLst>
            <pc:docMk/>
            <pc:sldMk cId="2288049165" sldId="265"/>
            <ac:cxnSpMk id="58" creationId="{CCA8CAF5-0260-4541-AA50-02F4421536E6}"/>
          </ac:cxnSpMkLst>
        </pc:cxnChg>
        <pc:cxnChg chg="mod">
          <ac:chgData name="Jeanne Lauwers" userId="d60b7e91f16f0c4c" providerId="LiveId" clId="{04FCBE80-9211-4ABA-8BB5-0902AE2AFC63}" dt="2021-05-18T19:46:31.820" v="1872" actId="571"/>
          <ac:cxnSpMkLst>
            <pc:docMk/>
            <pc:sldMk cId="2288049165" sldId="265"/>
            <ac:cxnSpMk id="61" creationId="{0D8A53F5-7F9B-47B2-B076-32B5418C5DF6}"/>
          </ac:cxnSpMkLst>
        </pc:cxnChg>
        <pc:cxnChg chg="mod">
          <ac:chgData name="Jeanne Lauwers" userId="d60b7e91f16f0c4c" providerId="LiveId" clId="{04FCBE80-9211-4ABA-8BB5-0902AE2AFC63}" dt="2021-05-18T19:56:55.554" v="2043" actId="571"/>
          <ac:cxnSpMkLst>
            <pc:docMk/>
            <pc:sldMk cId="2288049165" sldId="265"/>
            <ac:cxnSpMk id="65" creationId="{DFB59E12-842D-4D54-AD03-4DD480374BCF}"/>
          </ac:cxnSpMkLst>
        </pc:cxnChg>
        <pc:cxnChg chg="mod">
          <ac:chgData name="Jeanne Lauwers" userId="d60b7e91f16f0c4c" providerId="LiveId" clId="{04FCBE80-9211-4ABA-8BB5-0902AE2AFC63}" dt="2021-05-18T19:56:55.554" v="2043" actId="571"/>
          <ac:cxnSpMkLst>
            <pc:docMk/>
            <pc:sldMk cId="2288049165" sldId="265"/>
            <ac:cxnSpMk id="68" creationId="{4A3D8B86-87B3-41E0-9B3D-0A39129D1D2E}"/>
          </ac:cxnSpMkLst>
        </pc:cxnChg>
      </pc:sldChg>
      <pc:sldChg chg="addSp modSp mod modAnim">
        <pc:chgData name="Jeanne Lauwers" userId="d60b7e91f16f0c4c" providerId="LiveId" clId="{04FCBE80-9211-4ABA-8BB5-0902AE2AFC63}" dt="2021-05-18T21:23:52.375" v="2432"/>
        <pc:sldMkLst>
          <pc:docMk/>
          <pc:sldMk cId="1298152398" sldId="266"/>
        </pc:sldMkLst>
        <pc:picChg chg="add mod">
          <ac:chgData name="Jeanne Lauwers" userId="d60b7e91f16f0c4c" providerId="LiveId" clId="{04FCBE80-9211-4ABA-8BB5-0902AE2AFC63}" dt="2021-05-18T21:16:35.103" v="2387" actId="1076"/>
          <ac:picMkLst>
            <pc:docMk/>
            <pc:sldMk cId="1298152398" sldId="266"/>
            <ac:picMk id="2" creationId="{05BF92AA-F4AC-4C1D-9DC1-DD7DEBA1EBC2}"/>
          </ac:picMkLst>
        </pc:picChg>
      </pc:sldChg>
      <pc:sldChg chg="addSp modSp mod modAnim">
        <pc:chgData name="Jeanne Lauwers" userId="d60b7e91f16f0c4c" providerId="LiveId" clId="{04FCBE80-9211-4ABA-8BB5-0902AE2AFC63}" dt="2021-05-18T20:55:00.601" v="2334"/>
        <pc:sldMkLst>
          <pc:docMk/>
          <pc:sldMk cId="1466048534" sldId="267"/>
        </pc:sldMkLst>
        <pc:grpChg chg="add mod">
          <ac:chgData name="Jeanne Lauwers" userId="d60b7e91f16f0c4c" providerId="LiveId" clId="{04FCBE80-9211-4ABA-8BB5-0902AE2AFC63}" dt="2021-05-18T20:54:17.342" v="2324" actId="164"/>
          <ac:grpSpMkLst>
            <pc:docMk/>
            <pc:sldMk cId="1466048534" sldId="267"/>
            <ac:grpSpMk id="18" creationId="{87E9C4EC-E126-4311-AEB0-61A768AAB4E1}"/>
          </ac:grpSpMkLst>
        </pc:grpChg>
        <pc:grpChg chg="add mod">
          <ac:chgData name="Jeanne Lauwers" userId="d60b7e91f16f0c4c" providerId="LiveId" clId="{04FCBE80-9211-4ABA-8BB5-0902AE2AFC63}" dt="2021-05-18T20:54:17.342" v="2324" actId="164"/>
          <ac:grpSpMkLst>
            <pc:docMk/>
            <pc:sldMk cId="1466048534" sldId="267"/>
            <ac:grpSpMk id="20" creationId="{051C5D01-3041-48F7-8F36-AA33C1F7C766}"/>
          </ac:grpSpMkLst>
        </pc:grpChg>
        <pc:grpChg chg="add mod">
          <ac:chgData name="Jeanne Lauwers" userId="d60b7e91f16f0c4c" providerId="LiveId" clId="{04FCBE80-9211-4ABA-8BB5-0902AE2AFC63}" dt="2021-05-18T20:54:17.342" v="2324" actId="164"/>
          <ac:grpSpMkLst>
            <pc:docMk/>
            <pc:sldMk cId="1466048534" sldId="267"/>
            <ac:grpSpMk id="21" creationId="{804C9B60-D2BA-4C96-AE12-87F82E05FA6F}"/>
          </ac:grpSpMkLst>
        </pc:grpChg>
        <pc:grpChg chg="add mod">
          <ac:chgData name="Jeanne Lauwers" userId="d60b7e91f16f0c4c" providerId="LiveId" clId="{04FCBE80-9211-4ABA-8BB5-0902AE2AFC63}" dt="2021-05-18T20:54:17.342" v="2324" actId="164"/>
          <ac:grpSpMkLst>
            <pc:docMk/>
            <pc:sldMk cId="1466048534" sldId="267"/>
            <ac:grpSpMk id="23" creationId="{7280EDD5-59E3-4B7C-81C3-80333594DCF5}"/>
          </ac:grpSpMkLst>
        </pc:grpChg>
        <pc:grpChg chg="add mod">
          <ac:chgData name="Jeanne Lauwers" userId="d60b7e91f16f0c4c" providerId="LiveId" clId="{04FCBE80-9211-4ABA-8BB5-0902AE2AFC63}" dt="2021-05-18T20:54:17.342" v="2324" actId="164"/>
          <ac:grpSpMkLst>
            <pc:docMk/>
            <pc:sldMk cId="1466048534" sldId="267"/>
            <ac:grpSpMk id="24" creationId="{2BCF726C-DF92-4CE9-B8A1-51A0DBDEB343}"/>
          </ac:grpSpMkLst>
        </pc:grpChg>
        <pc:picChg chg="add mod">
          <ac:chgData name="Jeanne Lauwers" userId="d60b7e91f16f0c4c" providerId="LiveId" clId="{04FCBE80-9211-4ABA-8BB5-0902AE2AFC63}" dt="2021-05-18T20:54:17.342" v="2324" actId="164"/>
          <ac:picMkLst>
            <pc:docMk/>
            <pc:sldMk cId="1466048534" sldId="267"/>
            <ac:picMk id="5122" creationId="{303DB7EA-BBAE-4891-B019-4747A121BE0D}"/>
          </ac:picMkLst>
        </pc:picChg>
        <pc:picChg chg="add mod">
          <ac:chgData name="Jeanne Lauwers" userId="d60b7e91f16f0c4c" providerId="LiveId" clId="{04FCBE80-9211-4ABA-8BB5-0902AE2AFC63}" dt="2021-05-18T20:54:01.174" v="2322" actId="164"/>
          <ac:picMkLst>
            <pc:docMk/>
            <pc:sldMk cId="1466048534" sldId="267"/>
            <ac:picMk id="5124" creationId="{C6E10680-9BFE-4B96-92AE-9C4928ADDFA2}"/>
          </ac:picMkLst>
        </pc:picChg>
        <pc:picChg chg="add mod">
          <ac:chgData name="Jeanne Lauwers" userId="d60b7e91f16f0c4c" providerId="LiveId" clId="{04FCBE80-9211-4ABA-8BB5-0902AE2AFC63}" dt="2021-05-18T20:53:56.316" v="2321" actId="164"/>
          <ac:picMkLst>
            <pc:docMk/>
            <pc:sldMk cId="1466048534" sldId="267"/>
            <ac:picMk id="5126" creationId="{34A5262D-6215-4726-B467-283A9AE4A28B}"/>
          </ac:picMkLst>
        </pc:picChg>
        <pc:picChg chg="add mod">
          <ac:chgData name="Jeanne Lauwers" userId="d60b7e91f16f0c4c" providerId="LiveId" clId="{04FCBE80-9211-4ABA-8BB5-0902AE2AFC63}" dt="2021-05-18T20:54:17.342" v="2324" actId="164"/>
          <ac:picMkLst>
            <pc:docMk/>
            <pc:sldMk cId="1466048534" sldId="267"/>
            <ac:picMk id="5128" creationId="{1ED2C498-5972-4993-9F98-C073542B581B}"/>
          </ac:picMkLst>
        </pc:picChg>
        <pc:picChg chg="add mod">
          <ac:chgData name="Jeanne Lauwers" userId="d60b7e91f16f0c4c" providerId="LiveId" clId="{04FCBE80-9211-4ABA-8BB5-0902AE2AFC63}" dt="2021-05-18T20:53:52.139" v="2320" actId="164"/>
          <ac:picMkLst>
            <pc:docMk/>
            <pc:sldMk cId="1466048534" sldId="267"/>
            <ac:picMk id="5130" creationId="{9BFCB08C-9FF7-4214-A880-6FE0E2282443}"/>
          </ac:picMkLst>
        </pc:picChg>
        <pc:picChg chg="add mod">
          <ac:chgData name="Jeanne Lauwers" userId="d60b7e91f16f0c4c" providerId="LiveId" clId="{04FCBE80-9211-4ABA-8BB5-0902AE2AFC63}" dt="2021-05-18T20:54:17.342" v="2324" actId="164"/>
          <ac:picMkLst>
            <pc:docMk/>
            <pc:sldMk cId="1466048534" sldId="267"/>
            <ac:picMk id="5132" creationId="{DA027D52-8BBB-4276-BFD3-9E0975F67877}"/>
          </ac:picMkLst>
        </pc:picChg>
        <pc:picChg chg="add mod">
          <ac:chgData name="Jeanne Lauwers" userId="d60b7e91f16f0c4c" providerId="LiveId" clId="{04FCBE80-9211-4ABA-8BB5-0902AE2AFC63}" dt="2021-05-18T20:54:06.615" v="2323" actId="164"/>
          <ac:picMkLst>
            <pc:docMk/>
            <pc:sldMk cId="1466048534" sldId="267"/>
            <ac:picMk id="5134" creationId="{3F19FEB6-DAAF-4C74-9E4C-9F536D4D33A5}"/>
          </ac:picMkLst>
        </pc:picChg>
        <pc:cxnChg chg="add mod">
          <ac:chgData name="Jeanne Lauwers" userId="d60b7e91f16f0c4c" providerId="LiveId" clId="{04FCBE80-9211-4ABA-8BB5-0902AE2AFC63}" dt="2021-05-18T20:53:52.139" v="2320" actId="164"/>
          <ac:cxnSpMkLst>
            <pc:docMk/>
            <pc:sldMk cId="1466048534" sldId="267"/>
            <ac:cxnSpMk id="10" creationId="{0AC55B74-590E-45E4-9874-CBED2BBE33DF}"/>
          </ac:cxnSpMkLst>
        </pc:cxnChg>
        <pc:cxnChg chg="add mod">
          <ac:chgData name="Jeanne Lauwers" userId="d60b7e91f16f0c4c" providerId="LiveId" clId="{04FCBE80-9211-4ABA-8BB5-0902AE2AFC63}" dt="2021-05-18T20:53:56.316" v="2321" actId="164"/>
          <ac:cxnSpMkLst>
            <pc:docMk/>
            <pc:sldMk cId="1466048534" sldId="267"/>
            <ac:cxnSpMk id="13" creationId="{E39C264F-8C95-4942-A0D9-C8C4868A7DA7}"/>
          </ac:cxnSpMkLst>
        </pc:cxnChg>
        <pc:cxnChg chg="add mod">
          <ac:chgData name="Jeanne Lauwers" userId="d60b7e91f16f0c4c" providerId="LiveId" clId="{04FCBE80-9211-4ABA-8BB5-0902AE2AFC63}" dt="2021-05-18T20:54:01.174" v="2322" actId="164"/>
          <ac:cxnSpMkLst>
            <pc:docMk/>
            <pc:sldMk cId="1466048534" sldId="267"/>
            <ac:cxnSpMk id="16" creationId="{773D8489-4169-449B-9E8D-25085C2A4266}"/>
          </ac:cxnSpMkLst>
        </pc:cxnChg>
        <pc:cxnChg chg="add mod">
          <ac:chgData name="Jeanne Lauwers" userId="d60b7e91f16f0c4c" providerId="LiveId" clId="{04FCBE80-9211-4ABA-8BB5-0902AE2AFC63}" dt="2021-05-18T20:54:06.615" v="2323" actId="164"/>
          <ac:cxnSpMkLst>
            <pc:docMk/>
            <pc:sldMk cId="1466048534" sldId="267"/>
            <ac:cxnSpMk id="19" creationId="{3748D543-F740-44B2-A18B-54325F1AFB23}"/>
          </ac:cxnSpMkLst>
        </pc:cxnChg>
        <pc:cxnChg chg="add mod">
          <ac:chgData name="Jeanne Lauwers" userId="d60b7e91f16f0c4c" providerId="LiveId" clId="{04FCBE80-9211-4ABA-8BB5-0902AE2AFC63}" dt="2021-05-18T20:54:17.342" v="2324" actId="164"/>
          <ac:cxnSpMkLst>
            <pc:docMk/>
            <pc:sldMk cId="1466048534" sldId="267"/>
            <ac:cxnSpMk id="22" creationId="{8C37229A-7CF8-4AA9-B631-CBAD16F888A2}"/>
          </ac:cxnSpMkLst>
        </pc:cxnChg>
        <pc:cxnChg chg="add mod">
          <ac:chgData name="Jeanne Lauwers" userId="d60b7e91f16f0c4c" providerId="LiveId" clId="{04FCBE80-9211-4ABA-8BB5-0902AE2AFC63}" dt="2021-05-18T20:54:17.342" v="2324" actId="164"/>
          <ac:cxnSpMkLst>
            <pc:docMk/>
            <pc:sldMk cId="1466048534" sldId="267"/>
            <ac:cxnSpMk id="25" creationId="{FC01710A-4D1F-443F-A18E-4C8021C422C4}"/>
          </ac:cxnSpMkLst>
        </pc:cxnChg>
      </pc:sldChg>
      <pc:sldChg chg="addSp delSp modSp mod modAnim">
        <pc:chgData name="Jeanne Lauwers" userId="d60b7e91f16f0c4c" providerId="LiveId" clId="{04FCBE80-9211-4ABA-8BB5-0902AE2AFC63}" dt="2021-05-18T20:13:13.318" v="2213"/>
        <pc:sldMkLst>
          <pc:docMk/>
          <pc:sldMk cId="1727641485" sldId="268"/>
        </pc:sldMkLst>
        <pc:spChg chg="add mod">
          <ac:chgData name="Jeanne Lauwers" userId="d60b7e91f16f0c4c" providerId="LiveId" clId="{04FCBE80-9211-4ABA-8BB5-0902AE2AFC63}" dt="2021-05-18T20:09:38.414" v="2110" actId="1076"/>
          <ac:spMkLst>
            <pc:docMk/>
            <pc:sldMk cId="1727641485" sldId="268"/>
            <ac:spMk id="2" creationId="{08C44B8B-50DD-43C6-800B-3BB62805DB11}"/>
          </ac:spMkLst>
        </pc:spChg>
        <pc:spChg chg="add mod">
          <ac:chgData name="Jeanne Lauwers" userId="d60b7e91f16f0c4c" providerId="LiveId" clId="{04FCBE80-9211-4ABA-8BB5-0902AE2AFC63}" dt="2021-05-18T20:09:46.504" v="2114" actId="1076"/>
          <ac:spMkLst>
            <pc:docMk/>
            <pc:sldMk cId="1727641485" sldId="268"/>
            <ac:spMk id="19" creationId="{67284F36-A439-4770-8711-4DC073A6EABC}"/>
          </ac:spMkLst>
        </pc:spChg>
        <pc:spChg chg="add mod">
          <ac:chgData name="Jeanne Lauwers" userId="d60b7e91f16f0c4c" providerId="LiveId" clId="{04FCBE80-9211-4ABA-8BB5-0902AE2AFC63}" dt="2021-05-18T20:09:54.481" v="2116" actId="1076"/>
          <ac:spMkLst>
            <pc:docMk/>
            <pc:sldMk cId="1727641485" sldId="268"/>
            <ac:spMk id="20" creationId="{20F68C1F-2258-4E40-AAE8-88F1DF79EA7F}"/>
          </ac:spMkLst>
        </pc:spChg>
        <pc:spChg chg="add mod">
          <ac:chgData name="Jeanne Lauwers" userId="d60b7e91f16f0c4c" providerId="LiveId" clId="{04FCBE80-9211-4ABA-8BB5-0902AE2AFC63}" dt="2021-05-18T20:10:00.465" v="2120" actId="1076"/>
          <ac:spMkLst>
            <pc:docMk/>
            <pc:sldMk cId="1727641485" sldId="268"/>
            <ac:spMk id="21" creationId="{F3FC2681-950C-41A1-ACAC-0EF19CE35D28}"/>
          </ac:spMkLst>
        </pc:spChg>
        <pc:spChg chg="add mod">
          <ac:chgData name="Jeanne Lauwers" userId="d60b7e91f16f0c4c" providerId="LiveId" clId="{04FCBE80-9211-4ABA-8BB5-0902AE2AFC63}" dt="2021-05-18T20:10:13.260" v="2125" actId="1076"/>
          <ac:spMkLst>
            <pc:docMk/>
            <pc:sldMk cId="1727641485" sldId="268"/>
            <ac:spMk id="22" creationId="{DD72E50E-3A7A-43B3-BA4A-FD211EDB977B}"/>
          </ac:spMkLst>
        </pc:spChg>
        <pc:picChg chg="add del mod">
          <ac:chgData name="Jeanne Lauwers" userId="d60b7e91f16f0c4c" providerId="LiveId" clId="{04FCBE80-9211-4ABA-8BB5-0902AE2AFC63}" dt="2021-05-18T19:35:23.923" v="1723" actId="478"/>
          <ac:picMkLst>
            <pc:docMk/>
            <pc:sldMk cId="1727641485" sldId="268"/>
            <ac:picMk id="12" creationId="{80E06D7A-D350-4743-A850-77B36310382B}"/>
          </ac:picMkLst>
        </pc:picChg>
        <pc:picChg chg="add del mod">
          <ac:chgData name="Jeanne Lauwers" userId="d60b7e91f16f0c4c" providerId="LiveId" clId="{04FCBE80-9211-4ABA-8BB5-0902AE2AFC63}" dt="2021-05-18T19:35:23.923" v="1723" actId="478"/>
          <ac:picMkLst>
            <pc:docMk/>
            <pc:sldMk cId="1727641485" sldId="268"/>
            <ac:picMk id="13" creationId="{252B373A-EE51-490C-8B70-A99A03D71393}"/>
          </ac:picMkLst>
        </pc:picChg>
        <pc:picChg chg="add del mod">
          <ac:chgData name="Jeanne Lauwers" userId="d60b7e91f16f0c4c" providerId="LiveId" clId="{04FCBE80-9211-4ABA-8BB5-0902AE2AFC63}" dt="2021-05-18T19:35:23.923" v="1723" actId="478"/>
          <ac:picMkLst>
            <pc:docMk/>
            <pc:sldMk cId="1727641485" sldId="268"/>
            <ac:picMk id="14" creationId="{EFCA84F1-5C6D-4A18-845C-40EFC94D9EEE}"/>
          </ac:picMkLst>
        </pc:picChg>
        <pc:picChg chg="add del mod">
          <ac:chgData name="Jeanne Lauwers" userId="d60b7e91f16f0c4c" providerId="LiveId" clId="{04FCBE80-9211-4ABA-8BB5-0902AE2AFC63}" dt="2021-05-18T19:35:28.097" v="1724" actId="478"/>
          <ac:picMkLst>
            <pc:docMk/>
            <pc:sldMk cId="1727641485" sldId="268"/>
            <ac:picMk id="1026" creationId="{E8D0EF8A-9FF2-4953-81EF-285FE4FE7510}"/>
          </ac:picMkLst>
        </pc:picChg>
        <pc:picChg chg="add del mod">
          <ac:chgData name="Jeanne Lauwers" userId="d60b7e91f16f0c4c" providerId="LiveId" clId="{04FCBE80-9211-4ABA-8BB5-0902AE2AFC63}" dt="2021-05-18T19:31:21.035" v="1652" actId="478"/>
          <ac:picMkLst>
            <pc:docMk/>
            <pc:sldMk cId="1727641485" sldId="268"/>
            <ac:picMk id="1028" creationId="{63AF20F8-6935-4A67-8E7A-51EBF1034AB4}"/>
          </ac:picMkLst>
        </pc:picChg>
        <pc:picChg chg="add del mod">
          <ac:chgData name="Jeanne Lauwers" userId="d60b7e91f16f0c4c" providerId="LiveId" clId="{04FCBE80-9211-4ABA-8BB5-0902AE2AFC63}" dt="2021-05-18T19:35:28.097" v="1724" actId="478"/>
          <ac:picMkLst>
            <pc:docMk/>
            <pc:sldMk cId="1727641485" sldId="268"/>
            <ac:picMk id="1030" creationId="{CFC32D28-3F1B-4908-8C59-8714BDCE9644}"/>
          </ac:picMkLst>
        </pc:picChg>
        <pc:picChg chg="add del">
          <ac:chgData name="Jeanne Lauwers" userId="d60b7e91f16f0c4c" providerId="LiveId" clId="{04FCBE80-9211-4ABA-8BB5-0902AE2AFC63}" dt="2021-05-18T19:31:21.035" v="1652" actId="478"/>
          <ac:picMkLst>
            <pc:docMk/>
            <pc:sldMk cId="1727641485" sldId="268"/>
            <ac:picMk id="1032" creationId="{3E82996F-DA21-41BC-B6A7-3A08AFF56215}"/>
          </ac:picMkLst>
        </pc:picChg>
        <pc:picChg chg="add del mod">
          <ac:chgData name="Jeanne Lauwers" userId="d60b7e91f16f0c4c" providerId="LiveId" clId="{04FCBE80-9211-4ABA-8BB5-0902AE2AFC63}" dt="2021-05-18T19:35:29.533" v="1725" actId="478"/>
          <ac:picMkLst>
            <pc:docMk/>
            <pc:sldMk cId="1727641485" sldId="268"/>
            <ac:picMk id="1034" creationId="{AF9BA592-4B93-4AC0-90A4-0A26F45A0591}"/>
          </ac:picMkLst>
        </pc:picChg>
        <pc:picChg chg="add del mod">
          <ac:chgData name="Jeanne Lauwers" userId="d60b7e91f16f0c4c" providerId="LiveId" clId="{04FCBE80-9211-4ABA-8BB5-0902AE2AFC63}" dt="2021-05-18T19:35:28.097" v="1724" actId="478"/>
          <ac:picMkLst>
            <pc:docMk/>
            <pc:sldMk cId="1727641485" sldId="268"/>
            <ac:picMk id="1036" creationId="{13A60CCB-1FD1-4849-8007-7B833F83A101}"/>
          </ac:picMkLst>
        </pc:picChg>
        <pc:picChg chg="add del mod">
          <ac:chgData name="Jeanne Lauwers" userId="d60b7e91f16f0c4c" providerId="LiveId" clId="{04FCBE80-9211-4ABA-8BB5-0902AE2AFC63}" dt="2021-05-18T19:35:23.923" v="1723" actId="478"/>
          <ac:picMkLst>
            <pc:docMk/>
            <pc:sldMk cId="1727641485" sldId="268"/>
            <ac:picMk id="1038" creationId="{D2950135-FC37-4D51-8A9E-227C12A703BB}"/>
          </ac:picMkLst>
        </pc:picChg>
        <pc:picChg chg="add del mod">
          <ac:chgData name="Jeanne Lauwers" userId="d60b7e91f16f0c4c" providerId="LiveId" clId="{04FCBE80-9211-4ABA-8BB5-0902AE2AFC63}" dt="2021-05-18T19:35:23.923" v="1723" actId="478"/>
          <ac:picMkLst>
            <pc:docMk/>
            <pc:sldMk cId="1727641485" sldId="268"/>
            <ac:picMk id="1040" creationId="{7C876A06-3001-48A8-9A3E-97C889B61C8C}"/>
          </ac:picMkLst>
        </pc:picChg>
        <pc:picChg chg="add del mod">
          <ac:chgData name="Jeanne Lauwers" userId="d60b7e91f16f0c4c" providerId="LiveId" clId="{04FCBE80-9211-4ABA-8BB5-0902AE2AFC63}" dt="2021-05-18T19:35:23.923" v="1723" actId="478"/>
          <ac:picMkLst>
            <pc:docMk/>
            <pc:sldMk cId="1727641485" sldId="268"/>
            <ac:picMk id="1042" creationId="{55828BE6-FD1A-484B-B8D7-07EA038B44A1}"/>
          </ac:picMkLst>
        </pc:picChg>
        <pc:picChg chg="add del">
          <ac:chgData name="Jeanne Lauwers" userId="d60b7e91f16f0c4c" providerId="LiveId" clId="{04FCBE80-9211-4ABA-8BB5-0902AE2AFC63}" dt="2021-05-18T20:07:59.982" v="2085" actId="478"/>
          <ac:picMkLst>
            <pc:docMk/>
            <pc:sldMk cId="1727641485" sldId="268"/>
            <ac:picMk id="1044" creationId="{DF36C9AF-9DF5-425F-8AEA-2CA0BDD6CFBD}"/>
          </ac:picMkLst>
        </pc:picChg>
        <pc:picChg chg="add mod">
          <ac:chgData name="Jeanne Lauwers" userId="d60b7e91f16f0c4c" providerId="LiveId" clId="{04FCBE80-9211-4ABA-8BB5-0902AE2AFC63}" dt="2021-05-18T20:08:59.785" v="2101" actId="1076"/>
          <ac:picMkLst>
            <pc:docMk/>
            <pc:sldMk cId="1727641485" sldId="268"/>
            <ac:picMk id="1046" creationId="{4EC2955C-8DE1-4052-AF10-0EAE1E0CB2BA}"/>
          </ac:picMkLst>
        </pc:picChg>
        <pc:picChg chg="add mod">
          <ac:chgData name="Jeanne Lauwers" userId="d60b7e91f16f0c4c" providerId="LiveId" clId="{04FCBE80-9211-4ABA-8BB5-0902AE2AFC63}" dt="2021-05-18T20:09:01.262" v="2102" actId="1076"/>
          <ac:picMkLst>
            <pc:docMk/>
            <pc:sldMk cId="1727641485" sldId="268"/>
            <ac:picMk id="1048" creationId="{D223FC35-BD3B-4A85-A513-CF779C1C79B6}"/>
          </ac:picMkLst>
        </pc:picChg>
      </pc:sldChg>
      <pc:sldChg chg="addSp delSp modSp mod delAnim modAnim">
        <pc:chgData name="Jeanne Lauwers" userId="d60b7e91f16f0c4c" providerId="LiveId" clId="{04FCBE80-9211-4ABA-8BB5-0902AE2AFC63}" dt="2021-05-20T22:14:18.706" v="2468" actId="931"/>
        <pc:sldMkLst>
          <pc:docMk/>
          <pc:sldMk cId="3964593445" sldId="269"/>
        </pc:sldMkLst>
        <pc:picChg chg="add mod">
          <ac:chgData name="Jeanne Lauwers" userId="d60b7e91f16f0c4c" providerId="LiveId" clId="{04FCBE80-9211-4ABA-8BB5-0902AE2AFC63}" dt="2021-05-18T21:17:42.363" v="2395" actId="1076"/>
          <ac:picMkLst>
            <pc:docMk/>
            <pc:sldMk cId="3964593445" sldId="269"/>
            <ac:picMk id="2" creationId="{1C6ADD9F-9CB1-44E4-B13B-88E71D9FF213}"/>
          </ac:picMkLst>
        </pc:picChg>
        <pc:picChg chg="add del mod">
          <ac:chgData name="Jeanne Lauwers" userId="d60b7e91f16f0c4c" providerId="LiveId" clId="{04FCBE80-9211-4ABA-8BB5-0902AE2AFC63}" dt="2021-05-20T22:13:04.519" v="2463" actId="478"/>
          <ac:picMkLst>
            <pc:docMk/>
            <pc:sldMk cId="3964593445" sldId="269"/>
            <ac:picMk id="4" creationId="{81FB6CA2-9775-4701-908D-4E587803E5EF}"/>
          </ac:picMkLst>
        </pc:picChg>
        <pc:picChg chg="del">
          <ac:chgData name="Jeanne Lauwers" userId="d60b7e91f16f0c4c" providerId="LiveId" clId="{04FCBE80-9211-4ABA-8BB5-0902AE2AFC63}" dt="2021-05-20T22:11:36.125" v="2459" actId="478"/>
          <ac:picMkLst>
            <pc:docMk/>
            <pc:sldMk cId="3964593445" sldId="269"/>
            <ac:picMk id="5" creationId="{1318F38C-0479-40D0-ADDB-F53600180851}"/>
          </ac:picMkLst>
        </pc:picChg>
        <pc:picChg chg="add mod">
          <ac:chgData name="Jeanne Lauwers" userId="d60b7e91f16f0c4c" providerId="LiveId" clId="{04FCBE80-9211-4ABA-8BB5-0902AE2AFC63}" dt="2021-05-20T22:14:18.706" v="2468" actId="931"/>
          <ac:picMkLst>
            <pc:docMk/>
            <pc:sldMk cId="3964593445" sldId="269"/>
            <ac:picMk id="7" creationId="{0782F75B-A9D3-4B9C-86E4-4063F749578F}"/>
          </ac:picMkLst>
        </pc:picChg>
        <pc:picChg chg="add del mod">
          <ac:chgData name="Jeanne Lauwers" userId="d60b7e91f16f0c4c" providerId="LiveId" clId="{04FCBE80-9211-4ABA-8BB5-0902AE2AFC63}" dt="2021-05-20T22:13:28.608" v="2467" actId="478"/>
          <ac:picMkLst>
            <pc:docMk/>
            <pc:sldMk cId="3964593445" sldId="269"/>
            <ac:picMk id="1026" creationId="{60FF7151-2041-47D9-800C-4FF361654B84}"/>
          </ac:picMkLst>
        </pc:picChg>
      </pc:sldChg>
      <pc:sldChg chg="addSp modSp mod modAnim">
        <pc:chgData name="Jeanne Lauwers" userId="d60b7e91f16f0c4c" providerId="LiveId" clId="{04FCBE80-9211-4ABA-8BB5-0902AE2AFC63}" dt="2021-05-18T21:23:12.437" v="2424"/>
        <pc:sldMkLst>
          <pc:docMk/>
          <pc:sldMk cId="2395062997" sldId="270"/>
        </pc:sldMkLst>
        <pc:picChg chg="add mod">
          <ac:chgData name="Jeanne Lauwers" userId="d60b7e91f16f0c4c" providerId="LiveId" clId="{04FCBE80-9211-4ABA-8BB5-0902AE2AFC63}" dt="2021-05-18T21:18:03.236" v="2397" actId="1076"/>
          <ac:picMkLst>
            <pc:docMk/>
            <pc:sldMk cId="2395062997" sldId="270"/>
            <ac:picMk id="2" creationId="{E1F1FA86-2689-4AB6-813F-E34ED9D53196}"/>
          </ac:picMkLst>
        </pc:picChg>
      </pc:sldChg>
      <pc:sldChg chg="addSp modSp mod modAnim">
        <pc:chgData name="Jeanne Lauwers" userId="d60b7e91f16f0c4c" providerId="LiveId" clId="{04FCBE80-9211-4ABA-8BB5-0902AE2AFC63}" dt="2021-05-18T21:23:19.450" v="2426"/>
        <pc:sldMkLst>
          <pc:docMk/>
          <pc:sldMk cId="438234617" sldId="271"/>
        </pc:sldMkLst>
        <pc:picChg chg="add mod">
          <ac:chgData name="Jeanne Lauwers" userId="d60b7e91f16f0c4c" providerId="LiveId" clId="{04FCBE80-9211-4ABA-8BB5-0902AE2AFC63}" dt="2021-05-18T21:18:32.317" v="2401" actId="1076"/>
          <ac:picMkLst>
            <pc:docMk/>
            <pc:sldMk cId="438234617" sldId="271"/>
            <ac:picMk id="2" creationId="{97EA3657-F12A-48AB-8FFA-CAD6AFDC7F21}"/>
          </ac:picMkLst>
        </pc:picChg>
      </pc:sldChg>
      <pc:sldChg chg="addSp modSp mod modAnim">
        <pc:chgData name="Jeanne Lauwers" userId="d60b7e91f16f0c4c" providerId="LiveId" clId="{04FCBE80-9211-4ABA-8BB5-0902AE2AFC63}" dt="2021-05-18T21:23:16.242" v="2425"/>
        <pc:sldMkLst>
          <pc:docMk/>
          <pc:sldMk cId="3129499728" sldId="272"/>
        </pc:sldMkLst>
        <pc:picChg chg="add mod">
          <ac:chgData name="Jeanne Lauwers" userId="d60b7e91f16f0c4c" providerId="LiveId" clId="{04FCBE80-9211-4ABA-8BB5-0902AE2AFC63}" dt="2021-05-18T21:18:17.464" v="2399" actId="1076"/>
          <ac:picMkLst>
            <pc:docMk/>
            <pc:sldMk cId="3129499728" sldId="272"/>
            <ac:picMk id="2" creationId="{3BF0A00A-B877-4C86-9109-7FCC898AAB09}"/>
          </ac:picMkLst>
        </pc:picChg>
      </pc:sldChg>
      <pc:sldChg chg="addSp delSp modSp new mod setBg modAnim">
        <pc:chgData name="Jeanne Lauwers" userId="d60b7e91f16f0c4c" providerId="LiveId" clId="{04FCBE80-9211-4ABA-8BB5-0902AE2AFC63}" dt="2021-05-18T19:59:58.995" v="2079"/>
        <pc:sldMkLst>
          <pc:docMk/>
          <pc:sldMk cId="3520606905" sldId="273"/>
        </pc:sldMkLst>
        <pc:spChg chg="del">
          <ac:chgData name="Jeanne Lauwers" userId="d60b7e91f16f0c4c" providerId="LiveId" clId="{04FCBE80-9211-4ABA-8BB5-0902AE2AFC63}" dt="2021-05-18T19:26:11.009" v="1604" actId="478"/>
          <ac:spMkLst>
            <pc:docMk/>
            <pc:sldMk cId="3520606905" sldId="273"/>
            <ac:spMk id="2" creationId="{7428DB60-F2E5-44D6-8FD8-AA1E6DE5532B}"/>
          </ac:spMkLst>
        </pc:spChg>
        <pc:spChg chg="del">
          <ac:chgData name="Jeanne Lauwers" userId="d60b7e91f16f0c4c" providerId="LiveId" clId="{04FCBE80-9211-4ABA-8BB5-0902AE2AFC63}" dt="2021-05-18T19:26:12.133" v="1605" actId="478"/>
          <ac:spMkLst>
            <pc:docMk/>
            <pc:sldMk cId="3520606905" sldId="273"/>
            <ac:spMk id="3" creationId="{1A9207D5-C97E-4B8F-8120-B46E531DAA03}"/>
          </ac:spMkLst>
        </pc:spChg>
        <pc:spChg chg="add mod">
          <ac:chgData name="Jeanne Lauwers" userId="d60b7e91f16f0c4c" providerId="LiveId" clId="{04FCBE80-9211-4ABA-8BB5-0902AE2AFC63}" dt="2021-05-18T19:26:13.960" v="1606"/>
          <ac:spMkLst>
            <pc:docMk/>
            <pc:sldMk cId="3520606905" sldId="273"/>
            <ac:spMk id="4" creationId="{9A7357FA-B66A-46F9-99F4-112F8F18AFDB}"/>
          </ac:spMkLst>
        </pc:spChg>
        <pc:grpChg chg="add mod">
          <ac:chgData name="Jeanne Lauwers" userId="d60b7e91f16f0c4c" providerId="LiveId" clId="{04FCBE80-9211-4ABA-8BB5-0902AE2AFC63}" dt="2021-05-18T19:48:53.477" v="1921" actId="1076"/>
          <ac:grpSpMkLst>
            <pc:docMk/>
            <pc:sldMk cId="3520606905" sldId="273"/>
            <ac:grpSpMk id="9" creationId="{752612F3-1D76-4AFF-8D0D-A904D74D9BFF}"/>
          </ac:grpSpMkLst>
        </pc:grpChg>
        <pc:grpChg chg="add mod">
          <ac:chgData name="Jeanne Lauwers" userId="d60b7e91f16f0c4c" providerId="LiveId" clId="{04FCBE80-9211-4ABA-8BB5-0902AE2AFC63}" dt="2021-05-18T19:49:54.841" v="1942" actId="1076"/>
          <ac:grpSpMkLst>
            <pc:docMk/>
            <pc:sldMk cId="3520606905" sldId="273"/>
            <ac:grpSpMk id="12" creationId="{570840F8-65D0-412C-ABB9-B4E22CBAE6D9}"/>
          </ac:grpSpMkLst>
        </pc:grpChg>
        <pc:grpChg chg="add mod">
          <ac:chgData name="Jeanne Lauwers" userId="d60b7e91f16f0c4c" providerId="LiveId" clId="{04FCBE80-9211-4ABA-8BB5-0902AE2AFC63}" dt="2021-05-18T19:50:12.173" v="1964" actId="1036"/>
          <ac:grpSpMkLst>
            <pc:docMk/>
            <pc:sldMk cId="3520606905" sldId="273"/>
            <ac:grpSpMk id="15" creationId="{86ACFC24-B2C4-426F-A4FB-A7E87011783A}"/>
          </ac:grpSpMkLst>
        </pc:grpChg>
        <pc:grpChg chg="add mod">
          <ac:chgData name="Jeanne Lauwers" userId="d60b7e91f16f0c4c" providerId="LiveId" clId="{04FCBE80-9211-4ABA-8BB5-0902AE2AFC63}" dt="2021-05-18T19:50:38.495" v="1998" actId="1035"/>
          <ac:grpSpMkLst>
            <pc:docMk/>
            <pc:sldMk cId="3520606905" sldId="273"/>
            <ac:grpSpMk id="18" creationId="{BEF8E244-C438-4788-B6A1-17B6305C7A3C}"/>
          </ac:grpSpMkLst>
        </pc:grpChg>
        <pc:grpChg chg="add mod">
          <ac:chgData name="Jeanne Lauwers" userId="d60b7e91f16f0c4c" providerId="LiveId" clId="{04FCBE80-9211-4ABA-8BB5-0902AE2AFC63}" dt="2021-05-18T19:50:30.203" v="1994" actId="1076"/>
          <ac:grpSpMkLst>
            <pc:docMk/>
            <pc:sldMk cId="3520606905" sldId="273"/>
            <ac:grpSpMk id="21" creationId="{560D50E4-CCA1-4125-BC99-2F02C03F45A2}"/>
          </ac:grpSpMkLst>
        </pc:grpChg>
        <pc:grpChg chg="add mod">
          <ac:chgData name="Jeanne Lauwers" userId="d60b7e91f16f0c4c" providerId="LiveId" clId="{04FCBE80-9211-4ABA-8BB5-0902AE2AFC63}" dt="2021-05-18T19:48:11.063" v="1906" actId="164"/>
          <ac:grpSpMkLst>
            <pc:docMk/>
            <pc:sldMk cId="3520606905" sldId="273"/>
            <ac:grpSpMk id="27" creationId="{4D4F0857-2299-41F5-8417-FDDA881C5280}"/>
          </ac:grpSpMkLst>
        </pc:grpChg>
        <pc:grpChg chg="add mod">
          <ac:chgData name="Jeanne Lauwers" userId="d60b7e91f16f0c4c" providerId="LiveId" clId="{04FCBE80-9211-4ABA-8BB5-0902AE2AFC63}" dt="2021-05-18T19:49:21.506" v="1932" actId="164"/>
          <ac:grpSpMkLst>
            <pc:docMk/>
            <pc:sldMk cId="3520606905" sldId="273"/>
            <ac:grpSpMk id="32" creationId="{A1FD7C2D-DDD5-473E-AF67-128A41CAF0C9}"/>
          </ac:grpSpMkLst>
        </pc:grpChg>
        <pc:grpChg chg="add mod">
          <ac:chgData name="Jeanne Lauwers" userId="d60b7e91f16f0c4c" providerId="LiveId" clId="{04FCBE80-9211-4ABA-8BB5-0902AE2AFC63}" dt="2021-05-18T19:49:28.712" v="1933" actId="164"/>
          <ac:grpSpMkLst>
            <pc:docMk/>
            <pc:sldMk cId="3520606905" sldId="273"/>
            <ac:grpSpMk id="34" creationId="{1E7C2FE0-44FD-4FBD-A039-C87FF206FD20}"/>
          </ac:grpSpMkLst>
        </pc:grpChg>
        <pc:picChg chg="add mod">
          <ac:chgData name="Jeanne Lauwers" userId="d60b7e91f16f0c4c" providerId="LiveId" clId="{04FCBE80-9211-4ABA-8BB5-0902AE2AFC63}" dt="2021-05-18T19:47:43.388" v="1899" actId="1076"/>
          <ac:picMkLst>
            <pc:docMk/>
            <pc:sldMk cId="3520606905" sldId="273"/>
            <ac:picMk id="5" creationId="{890ADAF2-96D7-4CBF-888C-8E1D4E7EBB29}"/>
          </ac:picMkLst>
        </pc:picChg>
        <pc:picChg chg="add mod">
          <ac:chgData name="Jeanne Lauwers" userId="d60b7e91f16f0c4c" providerId="LiveId" clId="{04FCBE80-9211-4ABA-8BB5-0902AE2AFC63}" dt="2021-05-18T19:48:32.673" v="1914" actId="1076"/>
          <ac:picMkLst>
            <pc:docMk/>
            <pc:sldMk cId="3520606905" sldId="273"/>
            <ac:picMk id="7" creationId="{3B2AA24D-5C3E-4A69-B14E-24F1FD15FF8C}"/>
          </ac:picMkLst>
        </pc:picChg>
        <pc:picChg chg="mod">
          <ac:chgData name="Jeanne Lauwers" userId="d60b7e91f16f0c4c" providerId="LiveId" clId="{04FCBE80-9211-4ABA-8BB5-0902AE2AFC63}" dt="2021-05-18T19:48:53.477" v="1921" actId="1076"/>
          <ac:picMkLst>
            <pc:docMk/>
            <pc:sldMk cId="3520606905" sldId="273"/>
            <ac:picMk id="10" creationId="{D1DBA1C8-C1B6-4131-8BD7-169772335BD0}"/>
          </ac:picMkLst>
        </pc:picChg>
        <pc:picChg chg="mod">
          <ac:chgData name="Jeanne Lauwers" userId="d60b7e91f16f0c4c" providerId="LiveId" clId="{04FCBE80-9211-4ABA-8BB5-0902AE2AFC63}" dt="2021-05-18T19:49:54.841" v="1942" actId="1076"/>
          <ac:picMkLst>
            <pc:docMk/>
            <pc:sldMk cId="3520606905" sldId="273"/>
            <ac:picMk id="13" creationId="{497CC8D4-81DB-49D0-8B57-1DE81386BAA6}"/>
          </ac:picMkLst>
        </pc:picChg>
        <pc:picChg chg="mod">
          <ac:chgData name="Jeanne Lauwers" userId="d60b7e91f16f0c4c" providerId="LiveId" clId="{04FCBE80-9211-4ABA-8BB5-0902AE2AFC63}" dt="2021-05-18T19:50:12.173" v="1964" actId="1036"/>
          <ac:picMkLst>
            <pc:docMk/>
            <pc:sldMk cId="3520606905" sldId="273"/>
            <ac:picMk id="16" creationId="{2EF31314-BDAC-4481-87CD-2B12646F7491}"/>
          </ac:picMkLst>
        </pc:picChg>
        <pc:picChg chg="mod">
          <ac:chgData name="Jeanne Lauwers" userId="d60b7e91f16f0c4c" providerId="LiveId" clId="{04FCBE80-9211-4ABA-8BB5-0902AE2AFC63}" dt="2021-05-18T19:50:38.495" v="1998" actId="1035"/>
          <ac:picMkLst>
            <pc:docMk/>
            <pc:sldMk cId="3520606905" sldId="273"/>
            <ac:picMk id="19" creationId="{7F48CAE7-4081-4EFD-A214-274BFC410B48}"/>
          </ac:picMkLst>
        </pc:picChg>
        <pc:picChg chg="mod">
          <ac:chgData name="Jeanne Lauwers" userId="d60b7e91f16f0c4c" providerId="LiveId" clId="{04FCBE80-9211-4ABA-8BB5-0902AE2AFC63}" dt="2021-05-18T19:50:30.203" v="1994" actId="1076"/>
          <ac:picMkLst>
            <pc:docMk/>
            <pc:sldMk cId="3520606905" sldId="273"/>
            <ac:picMk id="22" creationId="{EDE82585-01ED-46E9-BB80-5EB9D7B6A63A}"/>
          </ac:picMkLst>
        </pc:picChg>
        <pc:picChg chg="add mod">
          <ac:chgData name="Jeanne Lauwers" userId="d60b7e91f16f0c4c" providerId="LiveId" clId="{04FCBE80-9211-4ABA-8BB5-0902AE2AFC63}" dt="2021-05-18T19:48:11.063" v="1906" actId="164"/>
          <ac:picMkLst>
            <pc:docMk/>
            <pc:sldMk cId="3520606905" sldId="273"/>
            <ac:picMk id="4098" creationId="{FE4B6697-7AD5-4A9F-92A0-83BE878F9E58}"/>
          </ac:picMkLst>
        </pc:picChg>
        <pc:picChg chg="add mod">
          <ac:chgData name="Jeanne Lauwers" userId="d60b7e91f16f0c4c" providerId="LiveId" clId="{04FCBE80-9211-4ABA-8BB5-0902AE2AFC63}" dt="2021-05-18T19:49:28.712" v="1933" actId="164"/>
          <ac:picMkLst>
            <pc:docMk/>
            <pc:sldMk cId="3520606905" sldId="273"/>
            <ac:picMk id="4100" creationId="{2FC48D82-3F73-49BD-B11F-61EE2CD1ECED}"/>
          </ac:picMkLst>
        </pc:picChg>
        <pc:picChg chg="add mod">
          <ac:chgData name="Jeanne Lauwers" userId="d60b7e91f16f0c4c" providerId="LiveId" clId="{04FCBE80-9211-4ABA-8BB5-0902AE2AFC63}" dt="2021-05-18T19:47:18.997" v="1887" actId="1076"/>
          <ac:picMkLst>
            <pc:docMk/>
            <pc:sldMk cId="3520606905" sldId="273"/>
            <ac:picMk id="4102" creationId="{C2AC0E99-4B9A-45FE-8876-65AAC300BF94}"/>
          </ac:picMkLst>
        </pc:picChg>
        <pc:cxnChg chg="mod">
          <ac:chgData name="Jeanne Lauwers" userId="d60b7e91f16f0c4c" providerId="LiveId" clId="{04FCBE80-9211-4ABA-8BB5-0902AE2AFC63}" dt="2021-05-18T19:48:53.477" v="1921" actId="1076"/>
          <ac:cxnSpMkLst>
            <pc:docMk/>
            <pc:sldMk cId="3520606905" sldId="273"/>
            <ac:cxnSpMk id="11" creationId="{8943EA93-444A-4D9E-88D0-7B25BD9F7537}"/>
          </ac:cxnSpMkLst>
        </pc:cxnChg>
        <pc:cxnChg chg="mod">
          <ac:chgData name="Jeanne Lauwers" userId="d60b7e91f16f0c4c" providerId="LiveId" clId="{04FCBE80-9211-4ABA-8BB5-0902AE2AFC63}" dt="2021-05-18T19:49:54.841" v="1942" actId="1076"/>
          <ac:cxnSpMkLst>
            <pc:docMk/>
            <pc:sldMk cId="3520606905" sldId="273"/>
            <ac:cxnSpMk id="14" creationId="{6DCB4A53-A92F-4436-9E42-C1175951FD63}"/>
          </ac:cxnSpMkLst>
        </pc:cxnChg>
        <pc:cxnChg chg="mod">
          <ac:chgData name="Jeanne Lauwers" userId="d60b7e91f16f0c4c" providerId="LiveId" clId="{04FCBE80-9211-4ABA-8BB5-0902AE2AFC63}" dt="2021-05-18T19:50:12.173" v="1964" actId="1036"/>
          <ac:cxnSpMkLst>
            <pc:docMk/>
            <pc:sldMk cId="3520606905" sldId="273"/>
            <ac:cxnSpMk id="17" creationId="{1BCB83C4-8BF2-45B0-A4EB-5B4F1031EA2D}"/>
          </ac:cxnSpMkLst>
        </pc:cxnChg>
        <pc:cxnChg chg="mod">
          <ac:chgData name="Jeanne Lauwers" userId="d60b7e91f16f0c4c" providerId="LiveId" clId="{04FCBE80-9211-4ABA-8BB5-0902AE2AFC63}" dt="2021-05-18T19:50:38.495" v="1998" actId="1035"/>
          <ac:cxnSpMkLst>
            <pc:docMk/>
            <pc:sldMk cId="3520606905" sldId="273"/>
            <ac:cxnSpMk id="20" creationId="{EDF6B3C2-FC8F-489F-9D3D-AEA0A9D22B60}"/>
          </ac:cxnSpMkLst>
        </pc:cxnChg>
        <pc:cxnChg chg="mod">
          <ac:chgData name="Jeanne Lauwers" userId="d60b7e91f16f0c4c" providerId="LiveId" clId="{04FCBE80-9211-4ABA-8BB5-0902AE2AFC63}" dt="2021-05-18T19:50:33.395" v="1995" actId="14100"/>
          <ac:cxnSpMkLst>
            <pc:docMk/>
            <pc:sldMk cId="3520606905" sldId="273"/>
            <ac:cxnSpMk id="23" creationId="{FEA3F1B4-8A8A-4BEB-8EBD-5B9981372612}"/>
          </ac:cxnSpMkLst>
        </pc:cxnChg>
        <pc:cxnChg chg="add mod">
          <ac:chgData name="Jeanne Lauwers" userId="d60b7e91f16f0c4c" providerId="LiveId" clId="{04FCBE80-9211-4ABA-8BB5-0902AE2AFC63}" dt="2021-05-18T19:48:11.063" v="1906" actId="164"/>
          <ac:cxnSpMkLst>
            <pc:docMk/>
            <pc:sldMk cId="3520606905" sldId="273"/>
            <ac:cxnSpMk id="25" creationId="{CC44D7AB-2049-4C7B-8448-1982FB3B2DEB}"/>
          </ac:cxnSpMkLst>
        </pc:cxnChg>
        <pc:cxnChg chg="add mod">
          <ac:chgData name="Jeanne Lauwers" userId="d60b7e91f16f0c4c" providerId="LiveId" clId="{04FCBE80-9211-4ABA-8BB5-0902AE2AFC63}" dt="2021-05-18T19:49:28.712" v="1933" actId="164"/>
          <ac:cxnSpMkLst>
            <pc:docMk/>
            <pc:sldMk cId="3520606905" sldId="273"/>
            <ac:cxnSpMk id="33" creationId="{F923B7EC-DC0F-4CAF-B6FC-07FA6A45F4D9}"/>
          </ac:cxnSpMkLst>
        </pc:cxnChg>
      </pc:sldChg>
      <pc:sldChg chg="add del setBg">
        <pc:chgData name="Jeanne Lauwers" userId="d60b7e91f16f0c4c" providerId="LiveId" clId="{04FCBE80-9211-4ABA-8BB5-0902AE2AFC63}" dt="2021-05-18T19:40:58.895" v="1815"/>
        <pc:sldMkLst>
          <pc:docMk/>
          <pc:sldMk cId="1224646499" sldId="274"/>
        </pc:sldMkLst>
      </pc:sldChg>
      <pc:sldChg chg="addSp delSp modSp new mod setBg modAnim">
        <pc:chgData name="Jeanne Lauwers" userId="d60b7e91f16f0c4c" providerId="LiveId" clId="{04FCBE80-9211-4ABA-8BB5-0902AE2AFC63}" dt="2021-05-18T21:23:43.611" v="2430"/>
        <pc:sldMkLst>
          <pc:docMk/>
          <pc:sldMk cId="3786903481" sldId="274"/>
        </pc:sldMkLst>
        <pc:spChg chg="del">
          <ac:chgData name="Jeanne Lauwers" userId="d60b7e91f16f0c4c" providerId="LiveId" clId="{04FCBE80-9211-4ABA-8BB5-0902AE2AFC63}" dt="2021-05-18T20:04:06.584" v="2081" actId="478"/>
          <ac:spMkLst>
            <pc:docMk/>
            <pc:sldMk cId="3786903481" sldId="274"/>
            <ac:spMk id="2" creationId="{76889E9F-8549-473E-AF12-5C1F540916D8}"/>
          </ac:spMkLst>
        </pc:spChg>
        <pc:spChg chg="del">
          <ac:chgData name="Jeanne Lauwers" userId="d60b7e91f16f0c4c" providerId="LiveId" clId="{04FCBE80-9211-4ABA-8BB5-0902AE2AFC63}" dt="2021-05-18T20:04:09.111" v="2082" actId="478"/>
          <ac:spMkLst>
            <pc:docMk/>
            <pc:sldMk cId="3786903481" sldId="274"/>
            <ac:spMk id="3" creationId="{2C5CA84C-6B8D-4F66-87EC-40BD77542A09}"/>
          </ac:spMkLst>
        </pc:spChg>
        <pc:picChg chg="add mod">
          <ac:chgData name="Jeanne Lauwers" userId="d60b7e91f16f0c4c" providerId="LiveId" clId="{04FCBE80-9211-4ABA-8BB5-0902AE2AFC63}" dt="2021-05-18T20:05:50.841" v="2083"/>
          <ac:picMkLst>
            <pc:docMk/>
            <pc:sldMk cId="3786903481" sldId="274"/>
            <ac:picMk id="5" creationId="{0A776A30-1CC4-47A2-BEB4-DE2551D9D99F}"/>
          </ac:picMkLst>
        </pc:picChg>
        <pc:picChg chg="add mod">
          <ac:chgData name="Jeanne Lauwers" userId="d60b7e91f16f0c4c" providerId="LiveId" clId="{04FCBE80-9211-4ABA-8BB5-0902AE2AFC63}" dt="2021-05-18T21:16:51.970" v="2389" actId="1076"/>
          <ac:picMkLst>
            <pc:docMk/>
            <pc:sldMk cId="3786903481" sldId="274"/>
            <ac:picMk id="6" creationId="{3583D7C2-2BD3-4F1B-A7B9-1F5549706C1B}"/>
          </ac:picMkLst>
        </pc:picChg>
      </pc:sldChg>
      <pc:sldChg chg="addSp delSp modSp new mod setBg modAnim">
        <pc:chgData name="Jeanne Lauwers" userId="d60b7e91f16f0c4c" providerId="LiveId" clId="{04FCBE80-9211-4ABA-8BB5-0902AE2AFC63}" dt="2021-05-18T21:23:29.548" v="2428"/>
        <pc:sldMkLst>
          <pc:docMk/>
          <pc:sldMk cId="3515501813" sldId="275"/>
        </pc:sldMkLst>
        <pc:spChg chg="del">
          <ac:chgData name="Jeanne Lauwers" userId="d60b7e91f16f0c4c" providerId="LiveId" clId="{04FCBE80-9211-4ABA-8BB5-0902AE2AFC63}" dt="2021-05-18T20:14:15.053" v="2218" actId="478"/>
          <ac:spMkLst>
            <pc:docMk/>
            <pc:sldMk cId="3515501813" sldId="275"/>
            <ac:spMk id="2" creationId="{C09C69A0-DE02-427A-BA42-659CA5A634C4}"/>
          </ac:spMkLst>
        </pc:spChg>
        <pc:spChg chg="del">
          <ac:chgData name="Jeanne Lauwers" userId="d60b7e91f16f0c4c" providerId="LiveId" clId="{04FCBE80-9211-4ABA-8BB5-0902AE2AFC63}" dt="2021-05-18T20:14:16.333" v="2219" actId="478"/>
          <ac:spMkLst>
            <pc:docMk/>
            <pc:sldMk cId="3515501813" sldId="275"/>
            <ac:spMk id="3" creationId="{1BC17458-E477-483F-8D0A-AC688A9E0D0C}"/>
          </ac:spMkLst>
        </pc:spChg>
        <pc:picChg chg="add mod">
          <ac:chgData name="Jeanne Lauwers" userId="d60b7e91f16f0c4c" providerId="LiveId" clId="{04FCBE80-9211-4ABA-8BB5-0902AE2AFC63}" dt="2021-05-18T20:14:37.213" v="2220"/>
          <ac:picMkLst>
            <pc:docMk/>
            <pc:sldMk cId="3515501813" sldId="275"/>
            <ac:picMk id="5" creationId="{41592D9D-D548-4141-9D2E-E0C7138C9D0E}"/>
          </ac:picMkLst>
        </pc:picChg>
        <pc:picChg chg="add mod">
          <ac:chgData name="Jeanne Lauwers" userId="d60b7e91f16f0c4c" providerId="LiveId" clId="{04FCBE80-9211-4ABA-8BB5-0902AE2AFC63}" dt="2021-05-18T21:17:06.597" v="2391" actId="1076"/>
          <ac:picMkLst>
            <pc:docMk/>
            <pc:sldMk cId="3515501813" sldId="275"/>
            <ac:picMk id="6" creationId="{770BEC11-5B64-40EC-B9FD-0BB417E7C2B1}"/>
          </ac:picMkLst>
        </pc:picChg>
      </pc:sldChg>
      <pc:sldChg chg="addSp delSp modSp new mod setBg modAnim">
        <pc:chgData name="Jeanne Lauwers" userId="d60b7e91f16f0c4c" providerId="LiveId" clId="{04FCBE80-9211-4ABA-8BB5-0902AE2AFC63}" dt="2021-05-18T21:22:40.229" v="2419"/>
        <pc:sldMkLst>
          <pc:docMk/>
          <pc:sldMk cId="2319132965" sldId="276"/>
        </pc:sldMkLst>
        <pc:spChg chg="del">
          <ac:chgData name="Jeanne Lauwers" userId="d60b7e91f16f0c4c" providerId="LiveId" clId="{04FCBE80-9211-4ABA-8BB5-0902AE2AFC63}" dt="2021-05-18T20:55:46.123" v="2336" actId="478"/>
          <ac:spMkLst>
            <pc:docMk/>
            <pc:sldMk cId="2319132965" sldId="276"/>
            <ac:spMk id="2" creationId="{C4D179D9-6346-474E-8DF8-50B0CDCE6730}"/>
          </ac:spMkLst>
        </pc:spChg>
        <pc:spChg chg="del">
          <ac:chgData name="Jeanne Lauwers" userId="d60b7e91f16f0c4c" providerId="LiveId" clId="{04FCBE80-9211-4ABA-8BB5-0902AE2AFC63}" dt="2021-05-18T20:55:48.261" v="2337" actId="478"/>
          <ac:spMkLst>
            <pc:docMk/>
            <pc:sldMk cId="2319132965" sldId="276"/>
            <ac:spMk id="3" creationId="{8F301494-8B6A-4FDF-AC39-299A811E7A8C}"/>
          </ac:spMkLst>
        </pc:spChg>
        <pc:picChg chg="add mod">
          <ac:chgData name="Jeanne Lauwers" userId="d60b7e91f16f0c4c" providerId="LiveId" clId="{04FCBE80-9211-4ABA-8BB5-0902AE2AFC63}" dt="2021-05-18T20:58:22.281" v="2354" actId="1076"/>
          <ac:picMkLst>
            <pc:docMk/>
            <pc:sldMk cId="2319132965" sldId="276"/>
            <ac:picMk id="5" creationId="{B413562F-D03C-4A0B-AD24-DAFF093C2575}"/>
          </ac:picMkLst>
        </pc:picChg>
        <pc:picChg chg="add mod">
          <ac:chgData name="Jeanne Lauwers" userId="d60b7e91f16f0c4c" providerId="LiveId" clId="{04FCBE80-9211-4ABA-8BB5-0902AE2AFC63}" dt="2021-05-18T21:17:24.113" v="2393" actId="1076"/>
          <ac:picMkLst>
            <pc:docMk/>
            <pc:sldMk cId="2319132965" sldId="276"/>
            <ac:picMk id="6" creationId="{BD5DBF4F-2FDE-4137-A8AA-9A660E40B221}"/>
          </ac:picMkLst>
        </pc:picChg>
      </pc:sldChg>
      <pc:sldChg chg="addSp delSp modSp new mod setBg modAnim">
        <pc:chgData name="Jeanne Lauwers" userId="d60b7e91f16f0c4c" providerId="LiveId" clId="{04FCBE80-9211-4ABA-8BB5-0902AE2AFC63}" dt="2021-05-18T21:27:27.601" v="2454"/>
        <pc:sldMkLst>
          <pc:docMk/>
          <pc:sldMk cId="423034560" sldId="277"/>
        </pc:sldMkLst>
        <pc:spChg chg="del">
          <ac:chgData name="Jeanne Lauwers" userId="d60b7e91f16f0c4c" providerId="LiveId" clId="{04FCBE80-9211-4ABA-8BB5-0902AE2AFC63}" dt="2021-05-18T20:57:33.459" v="2344" actId="478"/>
          <ac:spMkLst>
            <pc:docMk/>
            <pc:sldMk cId="423034560" sldId="277"/>
            <ac:spMk id="2" creationId="{02A03AFB-2D2A-43C2-9F6D-743295B1F697}"/>
          </ac:spMkLst>
        </pc:spChg>
        <pc:spChg chg="del">
          <ac:chgData name="Jeanne Lauwers" userId="d60b7e91f16f0c4c" providerId="LiveId" clId="{04FCBE80-9211-4ABA-8BB5-0902AE2AFC63}" dt="2021-05-18T20:57:31.887" v="2343" actId="478"/>
          <ac:spMkLst>
            <pc:docMk/>
            <pc:sldMk cId="423034560" sldId="277"/>
            <ac:spMk id="3" creationId="{BDAC9543-0C96-4DA6-9727-2972A6D0E140}"/>
          </ac:spMkLst>
        </pc:spChg>
        <pc:picChg chg="add mod">
          <ac:chgData name="Jeanne Lauwers" userId="d60b7e91f16f0c4c" providerId="LiveId" clId="{04FCBE80-9211-4ABA-8BB5-0902AE2AFC63}" dt="2021-05-18T20:58:04.086" v="2348" actId="1076"/>
          <ac:picMkLst>
            <pc:docMk/>
            <pc:sldMk cId="423034560" sldId="277"/>
            <ac:picMk id="5" creationId="{7FEBCAC4-35A5-4CBD-A2A4-A4FA87C418B3}"/>
          </ac:picMkLst>
        </pc:picChg>
        <pc:picChg chg="add mod">
          <ac:chgData name="Jeanne Lauwers" userId="d60b7e91f16f0c4c" providerId="LiveId" clId="{04FCBE80-9211-4ABA-8BB5-0902AE2AFC63}" dt="2021-05-18T21:19:04.313" v="2405" actId="1076"/>
          <ac:picMkLst>
            <pc:docMk/>
            <pc:sldMk cId="423034560" sldId="277"/>
            <ac:picMk id="6" creationId="{B2573139-8482-43A9-8CC7-2C34DAE04E5A}"/>
          </ac:picMkLst>
        </pc:picChg>
      </pc:sldChg>
      <pc:sldChg chg="delSp new del mod setBg">
        <pc:chgData name="Jeanne Lauwers" userId="d60b7e91f16f0c4c" providerId="LiveId" clId="{04FCBE80-9211-4ABA-8BB5-0902AE2AFC63}" dt="2021-05-26T18:17:25.346" v="2469" actId="2696"/>
        <pc:sldMkLst>
          <pc:docMk/>
          <pc:sldMk cId="2780541335" sldId="278"/>
        </pc:sldMkLst>
        <pc:spChg chg="del">
          <ac:chgData name="Jeanne Lauwers" userId="d60b7e91f16f0c4c" providerId="LiveId" clId="{04FCBE80-9211-4ABA-8BB5-0902AE2AFC63}" dt="2021-05-18T21:24:18.244" v="2436" actId="478"/>
          <ac:spMkLst>
            <pc:docMk/>
            <pc:sldMk cId="2780541335" sldId="278"/>
            <ac:spMk id="2" creationId="{7962DB8E-1496-47FE-B41C-7E65BECBCC0D}"/>
          </ac:spMkLst>
        </pc:spChg>
        <pc:spChg chg="del">
          <ac:chgData name="Jeanne Lauwers" userId="d60b7e91f16f0c4c" providerId="LiveId" clId="{04FCBE80-9211-4ABA-8BB5-0902AE2AFC63}" dt="2021-05-18T21:24:20.643" v="2437" actId="478"/>
          <ac:spMkLst>
            <pc:docMk/>
            <pc:sldMk cId="2780541335" sldId="278"/>
            <ac:spMk id="3" creationId="{1F3FF809-52F5-4C7D-97C2-1B0C6A9FD8F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54D9E-3D6C-49C7-A7B4-AE9F4E545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29A267-0E8A-4688-912D-3A5F920FA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B7C1D6-0F14-4292-8E2C-EA160A28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A70C-09AF-4208-B9E5-4E1B2F343215}" type="datetimeFigureOut">
              <a:rPr lang="fr-FR" smtClean="0"/>
              <a:t>26/05/2021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6C718D-8F71-4BD0-BCEC-D985936B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5D8254-7257-4F5B-9056-1820F668F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5AB6-7D96-4F86-8DE8-EE232DA33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3156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F1879-7262-4EB6-83A6-3147CC92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B311593-0CE2-4900-ADB6-E96BFD587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5C1A51-A66E-4682-9D09-BDB580259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A70C-09AF-4208-B9E5-4E1B2F343215}" type="datetimeFigureOut">
              <a:rPr lang="fr-FR" smtClean="0"/>
              <a:t>26/05/2021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CBFD36-19F1-4B26-A245-F4ADF26AC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DED69E-4149-43A1-A0BB-CEBFCA4F0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5AB6-7D96-4F86-8DE8-EE232DA33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43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D0F911D-143B-4356-88C7-AD0F8A674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437897E-E793-47DA-B54F-CA6C19375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546DE1-3A06-45DA-9F0F-4E6E888AE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A70C-09AF-4208-B9E5-4E1B2F343215}" type="datetimeFigureOut">
              <a:rPr lang="fr-FR" smtClean="0"/>
              <a:t>26/05/2021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6F4736-5E44-43FF-8A17-545F8780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2DD5EB-5BA2-4F7F-8B36-C3346110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5AB6-7D96-4F86-8DE8-EE232DA33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29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5FFAF-A4E1-4A21-B256-409C3CA8B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EF7E93-39D9-4FE5-A786-42E06AF0F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C9B4DE-F33E-4662-A495-2B1A3B80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A70C-09AF-4208-B9E5-4E1B2F343215}" type="datetimeFigureOut">
              <a:rPr lang="fr-FR" smtClean="0"/>
              <a:t>26/05/2021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B05F43-1EEA-4ADB-9675-9C7130AA1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AF1FC5-98E6-4095-891E-7854588CE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5AB6-7D96-4F86-8DE8-EE232DA33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990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1D370-E15D-4DDC-8404-075CA1AF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120E83-6273-4F4C-A400-6C7E2EFF2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BBAD87-B5FD-4532-8D63-312CC86F3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A70C-09AF-4208-B9E5-4E1B2F343215}" type="datetimeFigureOut">
              <a:rPr lang="fr-FR" smtClean="0"/>
              <a:t>26/05/2021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3A1A56-D01A-45D9-85E1-FC4E448C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5EED24-B079-47DF-8F81-BA1963AF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5AB6-7D96-4F86-8DE8-EE232DA33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354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BDAC5-F586-4DBB-B159-9D7ACD29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C750CA-6935-4FD9-8B82-B65648627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81903FB-901D-432B-8A08-1CA89A31C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03DCDC-5685-4A81-9D58-386959D7D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A70C-09AF-4208-B9E5-4E1B2F343215}" type="datetimeFigureOut">
              <a:rPr lang="fr-FR" smtClean="0"/>
              <a:t>26/05/2021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25DB0F-E5B7-44F2-9D8C-4837B0516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024238-02BB-4346-BAAF-77BB4D27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5AB6-7D96-4F86-8DE8-EE232DA33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978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17B754-6E8B-4029-9C01-E22C0A6E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EBBFF6-6A3F-43CC-927D-0E0A57C21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01636E-5D11-4890-B3F6-FF72270A4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C841E13-2D9C-424B-86A2-5AEB9B931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A08037F-4BDA-45AA-A04B-8F0A102CDE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C284A2E-3B1A-4604-ADF8-5306240EE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A70C-09AF-4208-B9E5-4E1B2F343215}" type="datetimeFigureOut">
              <a:rPr lang="fr-FR" smtClean="0"/>
              <a:t>26/05/2021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B9CFFE7-A1DF-4EB7-A876-47513C920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CAA098F-96FC-4C16-90E0-F9A2AC07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5AB6-7D96-4F86-8DE8-EE232DA33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7997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8DAADE-4B14-4A2A-9548-97831CF2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1627028-13DE-4BDD-B9F6-4E48738A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A70C-09AF-4208-B9E5-4E1B2F343215}" type="datetimeFigureOut">
              <a:rPr lang="fr-FR" smtClean="0"/>
              <a:t>26/05/2021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AFCFAF9-172A-482F-89A5-83D5CF1B1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80D10C-24A9-4215-B03C-E57A647ED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5AB6-7D96-4F86-8DE8-EE232DA33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58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3B44F73-B12F-4CE3-8139-278FB5A3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A70C-09AF-4208-B9E5-4E1B2F343215}" type="datetimeFigureOut">
              <a:rPr lang="fr-FR" smtClean="0"/>
              <a:t>26/05/2021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9D8E207-17DD-4E14-BC39-8333874E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248217-0A6C-4436-A49C-06B83FFD2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5AB6-7D96-4F86-8DE8-EE232DA33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91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09D714-8B48-4996-A2F9-DB9FEB97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9A35BD-C59B-46A7-A771-4BDAE35F2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6296F75-E5DE-47B4-AB0F-1E8FB2B19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56D7E0F-FFFB-4E60-ACAE-1A0AE9100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A70C-09AF-4208-B9E5-4E1B2F343215}" type="datetimeFigureOut">
              <a:rPr lang="fr-FR" smtClean="0"/>
              <a:t>26/05/2021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A44C02-FE86-4CDA-8C2E-F15AE4D2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52D171-9446-40F4-93AA-DD74E1BC1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5AB6-7D96-4F86-8DE8-EE232DA33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57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607848-9954-4D8A-BE71-881367FC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A35C0F4-9282-41B8-8C37-01AF37709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5F54022-AA97-4311-83AF-7FB6B2F6D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8B723B-801B-4268-B6D3-4F89B713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A70C-09AF-4208-B9E5-4E1B2F343215}" type="datetimeFigureOut">
              <a:rPr lang="fr-FR" smtClean="0"/>
              <a:t>26/05/2021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C95512-F23F-4FD2-A37C-6B7A4965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14DBC7-4BAD-4133-AC00-0F2010FD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5AB6-7D96-4F86-8DE8-EE232DA33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8079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ED36A16-49AA-49FA-B162-D1DC0013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B4C97A-33CE-4185-AEA2-140096735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39658E-5DE6-42A7-B4F8-669C933551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EA70C-09AF-4208-B9E5-4E1B2F343215}" type="datetimeFigureOut">
              <a:rPr lang="fr-FR" smtClean="0"/>
              <a:t>26/05/2021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94472B-75F9-4439-9325-22B832794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816D3E-15C6-4C1F-9200-75413432C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75AB6-7D96-4F86-8DE8-EE232DA33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65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1.png"/><Relationship Id="rId4" Type="http://schemas.openxmlformats.org/officeDocument/2006/relationships/image" Target="../media/image3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1.png"/><Relationship Id="rId4" Type="http://schemas.openxmlformats.org/officeDocument/2006/relationships/image" Target="../media/image4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50.jp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1.png"/><Relationship Id="rId4" Type="http://schemas.openxmlformats.org/officeDocument/2006/relationships/image" Target="../media/image5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21.png"/><Relationship Id="rId4" Type="http://schemas.openxmlformats.org/officeDocument/2006/relationships/image" Target="../media/image5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21.png"/><Relationship Id="rId4" Type="http://schemas.openxmlformats.org/officeDocument/2006/relationships/image" Target="../media/image5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21.png"/><Relationship Id="rId4" Type="http://schemas.openxmlformats.org/officeDocument/2006/relationships/image" Target="../media/image5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21.png"/><Relationship Id="rId4" Type="http://schemas.openxmlformats.org/officeDocument/2006/relationships/image" Target="../media/image5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3.png"/><Relationship Id="rId5" Type="http://schemas.openxmlformats.org/officeDocument/2006/relationships/image" Target="../media/image26.png"/><Relationship Id="rId10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1.png"/><Relationship Id="rId4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4FEFD6B-12DF-4E19-9B83-C710D25D3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02" y="0"/>
            <a:ext cx="10300996" cy="6858000"/>
          </a:xfrm>
        </p:spPr>
      </p:pic>
      <p:sp>
        <p:nvSpPr>
          <p:cNvPr id="6" name="Nuage 5">
            <a:extLst>
              <a:ext uri="{FF2B5EF4-FFF2-40B4-BE49-F238E27FC236}">
                <a16:creationId xmlns:a16="http://schemas.microsoft.com/office/drawing/2014/main" id="{90474126-FDBB-4123-A1C1-66CE23CAD73A}"/>
              </a:ext>
            </a:extLst>
          </p:cNvPr>
          <p:cNvSpPr/>
          <p:nvPr/>
        </p:nvSpPr>
        <p:spPr>
          <a:xfrm>
            <a:off x="412429" y="448964"/>
            <a:ext cx="2715209" cy="1800808"/>
          </a:xfrm>
          <a:prstGeom prst="cloud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début d’une nouvelle journée pour l’équipe…</a:t>
            </a:r>
          </a:p>
        </p:txBody>
      </p:sp>
    </p:spTree>
    <p:extLst>
      <p:ext uri="{BB962C8B-B14F-4D97-AF65-F5344CB8AC3E}">
        <p14:creationId xmlns:p14="http://schemas.microsoft.com/office/powerpoint/2010/main" val="33104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1592D9D-D548-4141-9D2E-E0C7138C9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A FEW MOMENTS LATER (HD) Spongebob Time cards + DOWNLOAD">
            <a:hlinkClick r:id="" action="ppaction://media"/>
            <a:extLst>
              <a:ext uri="{FF2B5EF4-FFF2-40B4-BE49-F238E27FC236}">
                <a16:creationId xmlns:a16="http://schemas.microsoft.com/office/drawing/2014/main" id="{770BEC11-5B64-40EC-B9FD-0BB417E7C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445623" y="69298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0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7114D66-4186-406B-B9E3-10E51B38F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116"/>
            <a:ext cx="12192000" cy="927042"/>
          </a:xfrm>
          <a:gradFill flip="none" rotWithShape="1">
            <a:gsLst>
              <a:gs pos="0">
                <a:schemeClr val="accent3">
                  <a:lumMod val="110000"/>
                  <a:satMod val="105000"/>
                  <a:tint val="67000"/>
                </a:schemeClr>
              </a:gs>
              <a:gs pos="50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</a:gsLst>
            <a:lin ang="81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sz="3600" dirty="0"/>
              <a:t>Modélisation des actions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BCF726C-DF92-4CE9-B8A1-51A0DBDEB343}"/>
              </a:ext>
            </a:extLst>
          </p:cNvPr>
          <p:cNvGrpSpPr/>
          <p:nvPr/>
        </p:nvGrpSpPr>
        <p:grpSpPr>
          <a:xfrm>
            <a:off x="1914525" y="1550569"/>
            <a:ext cx="7544993" cy="4277206"/>
            <a:chOff x="1914525" y="1550569"/>
            <a:chExt cx="7544993" cy="4277206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303DB7EA-BBAE-4891-B019-4747A121BE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0" t="11888" r="10303" b="12297"/>
            <a:stretch/>
          </p:blipFill>
          <p:spPr bwMode="auto">
            <a:xfrm>
              <a:off x="4543425" y="1550569"/>
              <a:ext cx="2505075" cy="155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1ED2C498-5972-4993-9F98-C073542B5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89" t="16257" r="13961" b="13804"/>
            <a:stretch/>
          </p:blipFill>
          <p:spPr bwMode="auto">
            <a:xfrm>
              <a:off x="7823600" y="1729038"/>
              <a:ext cx="1635918" cy="1085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>
              <a:extLst>
                <a:ext uri="{FF2B5EF4-FFF2-40B4-BE49-F238E27FC236}">
                  <a16:creationId xmlns:a16="http://schemas.microsoft.com/office/drawing/2014/main" id="{DA027D52-8BBB-4276-BFD3-9E0975F678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7" t="17489" r="12662" b="14922"/>
            <a:stretch/>
          </p:blipFill>
          <p:spPr bwMode="auto">
            <a:xfrm>
              <a:off x="7823600" y="3429000"/>
              <a:ext cx="1635918" cy="927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87E9C4EC-E126-4311-AEB0-61A768AAB4E1}"/>
                </a:ext>
              </a:extLst>
            </p:cNvPr>
            <p:cNvGrpSpPr/>
            <p:nvPr/>
          </p:nvGrpSpPr>
          <p:grpSpPr>
            <a:xfrm>
              <a:off x="1914525" y="1800725"/>
              <a:ext cx="2628900" cy="1052261"/>
              <a:chOff x="1914525" y="1800725"/>
              <a:chExt cx="2628900" cy="1052261"/>
            </a:xfrm>
          </p:grpSpPr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9BFCB08C-9FF7-4214-A880-6FE0E22824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00" t="17493" r="12122" b="14732"/>
              <a:stretch/>
            </p:blipFill>
            <p:spPr bwMode="auto">
              <a:xfrm>
                <a:off x="1914525" y="1800725"/>
                <a:ext cx="1895475" cy="10522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0AC55B74-590E-45E4-9874-CBED2BBE33DF}"/>
                  </a:ext>
                </a:extLst>
              </p:cNvPr>
              <p:cNvCxnSpPr>
                <a:cxnSpLocks/>
                <a:stCxn id="5130" idx="3"/>
                <a:endCxn id="5122" idx="1"/>
              </p:cNvCxnSpPr>
              <p:nvPr/>
            </p:nvCxnSpPr>
            <p:spPr>
              <a:xfrm>
                <a:off x="3810000" y="2326856"/>
                <a:ext cx="733425" cy="1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051C5D01-3041-48F7-8F36-AA33C1F7C766}"/>
                </a:ext>
              </a:extLst>
            </p:cNvPr>
            <p:cNvGrpSpPr/>
            <p:nvPr/>
          </p:nvGrpSpPr>
          <p:grpSpPr>
            <a:xfrm>
              <a:off x="1914525" y="3103144"/>
              <a:ext cx="2933700" cy="1252898"/>
              <a:chOff x="1914525" y="3103144"/>
              <a:chExt cx="2933700" cy="1252898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34A5262D-6215-4726-B467-283A9AE4A2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53" t="15648" r="11797" b="16764"/>
              <a:stretch/>
            </p:blipFill>
            <p:spPr bwMode="auto">
              <a:xfrm>
                <a:off x="1914525" y="3429000"/>
                <a:ext cx="1635918" cy="927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" name="Connecteur droit avec flèche 12">
                <a:extLst>
                  <a:ext uri="{FF2B5EF4-FFF2-40B4-BE49-F238E27FC236}">
                    <a16:creationId xmlns:a16="http://schemas.microsoft.com/office/drawing/2014/main" id="{E39C264F-8C95-4942-A0D9-C8C4868A7DA7}"/>
                  </a:ext>
                </a:extLst>
              </p:cNvPr>
              <p:cNvCxnSpPr>
                <a:cxnSpLocks/>
                <a:stCxn id="5126" idx="3"/>
              </p:cNvCxnSpPr>
              <p:nvPr/>
            </p:nvCxnSpPr>
            <p:spPr>
              <a:xfrm flipV="1">
                <a:off x="3550443" y="3103144"/>
                <a:ext cx="1297782" cy="789377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804C9B60-D2BA-4C96-AE12-87F82E05FA6F}"/>
                </a:ext>
              </a:extLst>
            </p:cNvPr>
            <p:cNvGrpSpPr/>
            <p:nvPr/>
          </p:nvGrpSpPr>
          <p:grpSpPr>
            <a:xfrm>
              <a:off x="2591991" y="3103144"/>
              <a:ext cx="3729039" cy="2724631"/>
              <a:chOff x="2591991" y="3103144"/>
              <a:chExt cx="3729039" cy="2724631"/>
            </a:xfrm>
          </p:grpSpPr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C6E10680-9BFE-4B96-92AE-9C4928ADDF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67" t="17170" r="7793" b="14636"/>
              <a:stretch/>
            </p:blipFill>
            <p:spPr bwMode="auto">
              <a:xfrm>
                <a:off x="2591991" y="4775514"/>
                <a:ext cx="3729039" cy="10522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6" name="Connecteur droit avec flèche 15">
                <a:extLst>
                  <a:ext uri="{FF2B5EF4-FFF2-40B4-BE49-F238E27FC236}">
                    <a16:creationId xmlns:a16="http://schemas.microsoft.com/office/drawing/2014/main" id="{773D8489-4169-449B-9E8D-25085C2A4266}"/>
                  </a:ext>
                </a:extLst>
              </p:cNvPr>
              <p:cNvCxnSpPr>
                <a:cxnSpLocks/>
                <a:stCxn id="5124" idx="0"/>
              </p:cNvCxnSpPr>
              <p:nvPr/>
            </p:nvCxnSpPr>
            <p:spPr>
              <a:xfrm flipV="1">
                <a:off x="4456511" y="3103144"/>
                <a:ext cx="1001314" cy="1672370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7280EDD5-59E3-4B7C-81C3-80333594DCF5}"/>
                </a:ext>
              </a:extLst>
            </p:cNvPr>
            <p:cNvGrpSpPr/>
            <p:nvPr/>
          </p:nvGrpSpPr>
          <p:grpSpPr>
            <a:xfrm>
              <a:off x="6244831" y="3103144"/>
              <a:ext cx="2344339" cy="2724630"/>
              <a:chOff x="6244831" y="3103144"/>
              <a:chExt cx="2344339" cy="2724630"/>
            </a:xfrm>
          </p:grpSpPr>
          <p:pic>
            <p:nvPicPr>
              <p:cNvPr id="5134" name="Picture 14">
                <a:extLst>
                  <a:ext uri="{FF2B5EF4-FFF2-40B4-BE49-F238E27FC236}">
                    <a16:creationId xmlns:a16="http://schemas.microsoft.com/office/drawing/2014/main" id="{3F19FEB6-DAAF-4C74-9E4C-9F536D4D3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70" t="16236" r="14070" b="16810"/>
              <a:stretch/>
            </p:blipFill>
            <p:spPr bwMode="auto">
              <a:xfrm>
                <a:off x="7008020" y="4775513"/>
                <a:ext cx="1581150" cy="10522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9" name="Connecteur droit avec flèche 18">
                <a:extLst>
                  <a:ext uri="{FF2B5EF4-FFF2-40B4-BE49-F238E27FC236}">
                    <a16:creationId xmlns:a16="http://schemas.microsoft.com/office/drawing/2014/main" id="{3748D543-F740-44B2-A18B-54325F1AFB23}"/>
                  </a:ext>
                </a:extLst>
              </p:cNvPr>
              <p:cNvCxnSpPr>
                <a:cxnSpLocks/>
                <a:stCxn id="5134" idx="0"/>
              </p:cNvCxnSpPr>
              <p:nvPr/>
            </p:nvCxnSpPr>
            <p:spPr>
              <a:xfrm flipH="1" flipV="1">
                <a:off x="6244831" y="3103144"/>
                <a:ext cx="1553764" cy="1672369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8C37229A-7CF8-4AA9-B631-CBAD16F888A2}"/>
                </a:ext>
              </a:extLst>
            </p:cNvPr>
            <p:cNvCxnSpPr>
              <a:cxnSpLocks/>
              <a:stCxn id="5132" idx="1"/>
            </p:cNvCxnSpPr>
            <p:nvPr/>
          </p:nvCxnSpPr>
          <p:spPr>
            <a:xfrm flipH="1" flipV="1">
              <a:off x="6734177" y="3103143"/>
              <a:ext cx="1089423" cy="789378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FC01710A-4D1F-443F-A18E-4C8021C422C4}"/>
                </a:ext>
              </a:extLst>
            </p:cNvPr>
            <p:cNvCxnSpPr>
              <a:cxnSpLocks/>
              <a:stCxn id="5128" idx="1"/>
            </p:cNvCxnSpPr>
            <p:nvPr/>
          </p:nvCxnSpPr>
          <p:spPr>
            <a:xfrm flipH="1" flipV="1">
              <a:off x="7048500" y="2082486"/>
              <a:ext cx="775100" cy="189477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604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413562F-D03C-4A0B-AD24-DAFF093C2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3 Days Later _ SpongeBob Time Card #52">
            <a:hlinkClick r:id="" action="ppaction://media"/>
            <a:extLst>
              <a:ext uri="{FF2B5EF4-FFF2-40B4-BE49-F238E27FC236}">
                <a16:creationId xmlns:a16="http://schemas.microsoft.com/office/drawing/2014/main" id="{BD5DBF4F-2FDE-4137-A8AA-9A660E40B2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59131" y="71867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3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10ACA-5A07-48CF-BBD0-E3C39458C0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E35E799-F2C1-4864-AC9D-F29BB39519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B2FD370-35BC-45FF-95C0-16E50750D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8909"/>
            <a:ext cx="9144000" cy="6858000"/>
          </a:xfrm>
          <a:prstGeom prst="rect">
            <a:avLst/>
          </a:prstGeom>
        </p:spPr>
      </p:pic>
      <p:sp>
        <p:nvSpPr>
          <p:cNvPr id="6" name="Nuage 5">
            <a:extLst>
              <a:ext uri="{FF2B5EF4-FFF2-40B4-BE49-F238E27FC236}">
                <a16:creationId xmlns:a16="http://schemas.microsoft.com/office/drawing/2014/main" id="{64184732-CD35-4B84-A4BB-BB981DD20C3A}"/>
              </a:ext>
            </a:extLst>
          </p:cNvPr>
          <p:cNvSpPr/>
          <p:nvPr/>
        </p:nvSpPr>
        <p:spPr>
          <a:xfrm>
            <a:off x="653143" y="4522658"/>
            <a:ext cx="2715209" cy="1800808"/>
          </a:xfrm>
          <a:prstGeom prst="cloud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désespoir s’installa dans l’équipe …</a:t>
            </a:r>
          </a:p>
        </p:txBody>
      </p:sp>
    </p:spTree>
    <p:extLst>
      <p:ext uri="{BB962C8B-B14F-4D97-AF65-F5344CB8AC3E}">
        <p14:creationId xmlns:p14="http://schemas.microsoft.com/office/powerpoint/2010/main" val="342293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71C041E-F491-4964-83E0-B55AC2661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54" y="-3969"/>
            <a:ext cx="9149292" cy="6861969"/>
          </a:xfrm>
        </p:spPr>
      </p:pic>
      <p:sp>
        <p:nvSpPr>
          <p:cNvPr id="6" name="Nuage 5">
            <a:extLst>
              <a:ext uri="{FF2B5EF4-FFF2-40B4-BE49-F238E27FC236}">
                <a16:creationId xmlns:a16="http://schemas.microsoft.com/office/drawing/2014/main" id="{5EF96530-53F5-46C7-B168-35269FB33A62}"/>
              </a:ext>
            </a:extLst>
          </p:cNvPr>
          <p:cNvSpPr/>
          <p:nvPr/>
        </p:nvSpPr>
        <p:spPr>
          <a:xfrm>
            <a:off x="447870" y="594469"/>
            <a:ext cx="2855167" cy="1775507"/>
          </a:xfrm>
          <a:prstGeom prst="cloud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Mais soudain, </a:t>
            </a:r>
          </a:p>
          <a:p>
            <a:pPr algn="ctr"/>
            <a:r>
              <a:rPr lang="fr-FR" dirty="0"/>
              <a:t>LE SAUVEUR les éclaira !</a:t>
            </a:r>
          </a:p>
        </p:txBody>
      </p:sp>
    </p:spTree>
    <p:extLst>
      <p:ext uri="{BB962C8B-B14F-4D97-AF65-F5344CB8AC3E}">
        <p14:creationId xmlns:p14="http://schemas.microsoft.com/office/powerpoint/2010/main" val="218151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C8CFA19-02F6-44EC-B177-EE420E193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88" y="-10967"/>
            <a:ext cx="9158623" cy="6868967"/>
          </a:xfrm>
        </p:spPr>
      </p:pic>
      <p:sp>
        <p:nvSpPr>
          <p:cNvPr id="6" name="Nuage 5">
            <a:extLst>
              <a:ext uri="{FF2B5EF4-FFF2-40B4-BE49-F238E27FC236}">
                <a16:creationId xmlns:a16="http://schemas.microsoft.com/office/drawing/2014/main" id="{3BCA54E8-3C7A-4CA9-B6D2-B7C015CFDC7D}"/>
              </a:ext>
            </a:extLst>
          </p:cNvPr>
          <p:cNvSpPr/>
          <p:nvPr/>
        </p:nvSpPr>
        <p:spPr>
          <a:xfrm>
            <a:off x="8733455" y="445181"/>
            <a:ext cx="2575248" cy="1607554"/>
          </a:xfrm>
          <a:prstGeom prst="cloud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 enfin, la victoire fut leur.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FA39716-D231-46F8-B669-2219B902FC7A}"/>
              </a:ext>
            </a:extLst>
          </p:cNvPr>
          <p:cNvGrpSpPr/>
          <p:nvPr/>
        </p:nvGrpSpPr>
        <p:grpSpPr>
          <a:xfrm>
            <a:off x="3392832" y="1024667"/>
            <a:ext cx="961053" cy="448582"/>
            <a:chOff x="-1264626" y="867470"/>
            <a:chExt cx="961053" cy="448582"/>
          </a:xfrm>
        </p:grpSpPr>
        <p:cxnSp>
          <p:nvCxnSpPr>
            <p:cNvPr id="8" name="Connecteur : en arc 7">
              <a:extLst>
                <a:ext uri="{FF2B5EF4-FFF2-40B4-BE49-F238E27FC236}">
                  <a16:creationId xmlns:a16="http://schemas.microsoft.com/office/drawing/2014/main" id="{10B1DAB6-71B9-481A-B4C7-6B8B8F643E1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744642" y="1105720"/>
              <a:ext cx="248526" cy="172137"/>
            </a:xfrm>
            <a:prstGeom prst="curved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F916607-047E-4542-B2F3-5192637EF87E}"/>
                </a:ext>
              </a:extLst>
            </p:cNvPr>
            <p:cNvSpPr txBox="1"/>
            <p:nvPr/>
          </p:nvSpPr>
          <p:spPr>
            <a:xfrm>
              <a:off x="-1264626" y="867470"/>
              <a:ext cx="9610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00" dirty="0">
                  <a:solidFill>
                    <a:schemeClr val="bg1"/>
                  </a:solidFill>
                </a:rPr>
                <a:t>Ceci est un espion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760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 to 6 Weeks Later _ SpongeBob Time Card #39">
            <a:hlinkClick r:id="" action="ppaction://media"/>
            <a:extLst>
              <a:ext uri="{FF2B5EF4-FFF2-40B4-BE49-F238E27FC236}">
                <a16:creationId xmlns:a16="http://schemas.microsoft.com/office/drawing/2014/main" id="{1C6ADD9F-9CB1-44E4-B13B-88E71D9FF2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72194" y="7239000"/>
            <a:ext cx="609600" cy="609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782F75B-A9D3-4B9C-86E4-4063F7495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9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D5FEF6B-E410-4B8B-A494-290B52E64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52" y="0"/>
            <a:ext cx="10275696" cy="6858000"/>
          </a:xfrm>
        </p:spPr>
      </p:pic>
      <p:sp>
        <p:nvSpPr>
          <p:cNvPr id="4" name="Nuage 3">
            <a:extLst>
              <a:ext uri="{FF2B5EF4-FFF2-40B4-BE49-F238E27FC236}">
                <a16:creationId xmlns:a16="http://schemas.microsoft.com/office/drawing/2014/main" id="{733E4E26-BECB-4D48-B55D-D232CBC8DCB1}"/>
              </a:ext>
            </a:extLst>
          </p:cNvPr>
          <p:cNvSpPr/>
          <p:nvPr/>
        </p:nvSpPr>
        <p:spPr>
          <a:xfrm>
            <a:off x="493097" y="4543844"/>
            <a:ext cx="2575248" cy="1607554"/>
          </a:xfrm>
          <a:prstGeom prst="cloud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 chauffe en salle de pause…</a:t>
            </a:r>
          </a:p>
        </p:txBody>
      </p:sp>
    </p:spTree>
    <p:extLst>
      <p:ext uri="{BB962C8B-B14F-4D97-AF65-F5344CB8AC3E}">
        <p14:creationId xmlns:p14="http://schemas.microsoft.com/office/powerpoint/2010/main" val="349078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24D58BD-3433-4E02-9643-E13A2736A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77" y="0"/>
            <a:ext cx="9488245" cy="6858000"/>
          </a:xfrm>
          <a:prstGeom prst="rect">
            <a:avLst/>
          </a:prstGeom>
        </p:spPr>
      </p:pic>
      <p:pic>
        <p:nvPicPr>
          <p:cNvPr id="2" name="Much Later _ SpongeBob Time Card #66">
            <a:hlinkClick r:id="" action="ppaction://media"/>
            <a:extLst>
              <a:ext uri="{FF2B5EF4-FFF2-40B4-BE49-F238E27FC236}">
                <a16:creationId xmlns:a16="http://schemas.microsoft.com/office/drawing/2014/main" id="{E1F1FA86-2689-4AB6-813F-E34ED9D531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059577" y="71475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6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19221C2-A45F-4E67-A8AE-AF0C1B184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2" name="Much, Much Later... _ SpongeBob Time Card #80">
            <a:hlinkClick r:id="" action="ppaction://media"/>
            <a:extLst>
              <a:ext uri="{FF2B5EF4-FFF2-40B4-BE49-F238E27FC236}">
                <a16:creationId xmlns:a16="http://schemas.microsoft.com/office/drawing/2014/main" id="{3BF0A00A-B877-4C86-9109-7FCC898AA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229394" y="73043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9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FFE850-57BA-4836-900A-5B14F3AF8EF6}"/>
              </a:ext>
            </a:extLst>
          </p:cNvPr>
          <p:cNvSpPr/>
          <p:nvPr/>
        </p:nvSpPr>
        <p:spPr>
          <a:xfrm>
            <a:off x="0" y="802105"/>
            <a:ext cx="12192000" cy="288758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48000">
                <a:schemeClr val="bg1">
                  <a:lumMod val="65000"/>
                </a:schemeClr>
              </a:gs>
              <a:gs pos="100000">
                <a:schemeClr val="bg2">
                  <a:lumMod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11432621-5F7B-4A2D-A427-7FAE412BBB76}"/>
              </a:ext>
            </a:extLst>
          </p:cNvPr>
          <p:cNvGrpSpPr/>
          <p:nvPr/>
        </p:nvGrpSpPr>
        <p:grpSpPr>
          <a:xfrm>
            <a:off x="-8064749" y="399661"/>
            <a:ext cx="2909422" cy="5950170"/>
            <a:chOff x="4223501" y="399661"/>
            <a:chExt cx="2909422" cy="5950170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AFEA5638-1966-41F1-8CDC-17DA50C5BAB2}"/>
                </a:ext>
              </a:extLst>
            </p:cNvPr>
            <p:cNvSpPr/>
            <p:nvPr/>
          </p:nvSpPr>
          <p:spPr>
            <a:xfrm rot="20615063">
              <a:off x="4223501" y="4691825"/>
              <a:ext cx="2637142" cy="1658006"/>
            </a:xfrm>
            <a:prstGeom prst="roundRect">
              <a:avLst/>
            </a:prstGeom>
            <a:solidFill>
              <a:srgbClr val="C0000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2BEE36AC-8A6E-4FE6-B8CD-C96759AA4527}"/>
                </a:ext>
              </a:extLst>
            </p:cNvPr>
            <p:cNvSpPr/>
            <p:nvPr/>
          </p:nvSpPr>
          <p:spPr>
            <a:xfrm>
              <a:off x="5692923" y="399661"/>
              <a:ext cx="1440000" cy="1440000"/>
            </a:xfrm>
            <a:custGeom>
              <a:avLst/>
              <a:gdLst>
                <a:gd name="connsiteX0" fmla="*/ 720000 w 1440000"/>
                <a:gd name="connsiteY0" fmla="*/ 0 h 1440000"/>
                <a:gd name="connsiteX1" fmla="*/ 1440000 w 1440000"/>
                <a:gd name="connsiteY1" fmla="*/ 720000 h 1440000"/>
                <a:gd name="connsiteX2" fmla="*/ 720000 w 1440000"/>
                <a:gd name="connsiteY2" fmla="*/ 1440000 h 1440000"/>
                <a:gd name="connsiteX3" fmla="*/ 0 w 1440000"/>
                <a:gd name="connsiteY3" fmla="*/ 720000 h 1440000"/>
                <a:gd name="connsiteX4" fmla="*/ 3043 w 1440000"/>
                <a:gd name="connsiteY4" fmla="*/ 689812 h 1440000"/>
                <a:gd name="connsiteX5" fmla="*/ 258096 w 1440000"/>
                <a:gd name="connsiteY5" fmla="*/ 689812 h 1440000"/>
                <a:gd name="connsiteX6" fmla="*/ 255053 w 1440000"/>
                <a:gd name="connsiteY6" fmla="*/ 720000 h 1440000"/>
                <a:gd name="connsiteX7" fmla="*/ 720000 w 1440000"/>
                <a:gd name="connsiteY7" fmla="*/ 1184947 h 1440000"/>
                <a:gd name="connsiteX8" fmla="*/ 1184947 w 1440000"/>
                <a:gd name="connsiteY8" fmla="*/ 720000 h 1440000"/>
                <a:gd name="connsiteX9" fmla="*/ 720000 w 1440000"/>
                <a:gd name="connsiteY9" fmla="*/ 255053 h 1440000"/>
                <a:gd name="connsiteX10" fmla="*/ 391233 w 1440000"/>
                <a:gd name="connsiteY10" fmla="*/ 391233 h 1440000"/>
                <a:gd name="connsiteX11" fmla="*/ 383130 w 1440000"/>
                <a:gd name="connsiteY11" fmla="*/ 401054 h 1440000"/>
                <a:gd name="connsiteX12" fmla="*/ 77581 w 1440000"/>
                <a:gd name="connsiteY12" fmla="*/ 401054 h 1440000"/>
                <a:gd name="connsiteX13" fmla="*/ 122965 w 1440000"/>
                <a:gd name="connsiteY13" fmla="*/ 317441 h 1440000"/>
                <a:gd name="connsiteX14" fmla="*/ 720000 w 1440000"/>
                <a:gd name="connsiteY14" fmla="*/ 0 h 14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40000" h="144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cubicBezTo>
                    <a:pt x="1440000" y="1117645"/>
                    <a:pt x="1117645" y="1440000"/>
                    <a:pt x="720000" y="1440000"/>
                  </a:cubicBezTo>
                  <a:cubicBezTo>
                    <a:pt x="322355" y="1440000"/>
                    <a:pt x="0" y="1117645"/>
                    <a:pt x="0" y="720000"/>
                  </a:cubicBezTo>
                  <a:lnTo>
                    <a:pt x="3043" y="689812"/>
                  </a:lnTo>
                  <a:lnTo>
                    <a:pt x="258096" y="689812"/>
                  </a:lnTo>
                  <a:lnTo>
                    <a:pt x="255053" y="720000"/>
                  </a:lnTo>
                  <a:cubicBezTo>
                    <a:pt x="255053" y="976783"/>
                    <a:pt x="463217" y="1184947"/>
                    <a:pt x="720000" y="1184947"/>
                  </a:cubicBezTo>
                  <a:cubicBezTo>
                    <a:pt x="976783" y="1184947"/>
                    <a:pt x="1184947" y="976783"/>
                    <a:pt x="1184947" y="720000"/>
                  </a:cubicBezTo>
                  <a:cubicBezTo>
                    <a:pt x="1184947" y="463217"/>
                    <a:pt x="976783" y="255053"/>
                    <a:pt x="720000" y="255053"/>
                  </a:cubicBezTo>
                  <a:cubicBezTo>
                    <a:pt x="591609" y="255053"/>
                    <a:pt x="475372" y="307094"/>
                    <a:pt x="391233" y="391233"/>
                  </a:cubicBezTo>
                  <a:lnTo>
                    <a:pt x="383130" y="401054"/>
                  </a:lnTo>
                  <a:lnTo>
                    <a:pt x="77581" y="401054"/>
                  </a:lnTo>
                  <a:lnTo>
                    <a:pt x="122965" y="317441"/>
                  </a:lnTo>
                  <a:cubicBezTo>
                    <a:pt x="252354" y="125920"/>
                    <a:pt x="471472" y="0"/>
                    <a:pt x="720000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B042F62F-7DF0-4F42-B3A8-6FB60A5AE19F}"/>
                </a:ext>
              </a:extLst>
            </p:cNvPr>
            <p:cNvGrpSpPr/>
            <p:nvPr/>
          </p:nvGrpSpPr>
          <p:grpSpPr>
            <a:xfrm>
              <a:off x="6340923" y="1893541"/>
              <a:ext cx="144000" cy="2438025"/>
              <a:chOff x="1075008" y="2326677"/>
              <a:chExt cx="144000" cy="2438025"/>
            </a:xfrm>
            <a:solidFill>
              <a:srgbClr val="C00000"/>
            </a:solidFill>
          </p:grpSpPr>
          <p:sp>
            <p:nvSpPr>
              <p:cNvPr id="33" name="Organigramme : Connecteur 32">
                <a:extLst>
                  <a:ext uri="{FF2B5EF4-FFF2-40B4-BE49-F238E27FC236}">
                    <a16:creationId xmlns:a16="http://schemas.microsoft.com/office/drawing/2014/main" id="{B003076B-6B3A-4906-A72E-9C4DCB04FCAB}"/>
                  </a:ext>
                </a:extLst>
              </p:cNvPr>
              <p:cNvSpPr/>
              <p:nvPr/>
            </p:nvSpPr>
            <p:spPr>
              <a:xfrm>
                <a:off x="1075008" y="2326677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Organigramme : Connecteur 33">
                <a:extLst>
                  <a:ext uri="{FF2B5EF4-FFF2-40B4-BE49-F238E27FC236}">
                    <a16:creationId xmlns:a16="http://schemas.microsoft.com/office/drawing/2014/main" id="{66D067A1-00F9-42E6-B684-7F8C8310CC6A}"/>
                  </a:ext>
                </a:extLst>
              </p:cNvPr>
              <p:cNvSpPr/>
              <p:nvPr/>
            </p:nvSpPr>
            <p:spPr>
              <a:xfrm>
                <a:off x="1075008" y="2709015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Organigramme : Connecteur 34">
                <a:extLst>
                  <a:ext uri="{FF2B5EF4-FFF2-40B4-BE49-F238E27FC236}">
                    <a16:creationId xmlns:a16="http://schemas.microsoft.com/office/drawing/2014/main" id="{9DA88182-3FB2-4F64-ACAA-23203E42E361}"/>
                  </a:ext>
                </a:extLst>
              </p:cNvPr>
              <p:cNvSpPr/>
              <p:nvPr/>
            </p:nvSpPr>
            <p:spPr>
              <a:xfrm>
                <a:off x="1075008" y="3091353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Organigramme : Connecteur 35">
                <a:extLst>
                  <a:ext uri="{FF2B5EF4-FFF2-40B4-BE49-F238E27FC236}">
                    <a16:creationId xmlns:a16="http://schemas.microsoft.com/office/drawing/2014/main" id="{7CF2AFF4-840F-47E5-8173-26F4BF1A8C41}"/>
                  </a:ext>
                </a:extLst>
              </p:cNvPr>
              <p:cNvSpPr/>
              <p:nvPr/>
            </p:nvSpPr>
            <p:spPr>
              <a:xfrm>
                <a:off x="1075008" y="3473691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Organigramme : Connecteur 36">
                <a:extLst>
                  <a:ext uri="{FF2B5EF4-FFF2-40B4-BE49-F238E27FC236}">
                    <a16:creationId xmlns:a16="http://schemas.microsoft.com/office/drawing/2014/main" id="{B580FD41-B4C8-4F9B-8C64-B99CF9CD28DC}"/>
                  </a:ext>
                </a:extLst>
              </p:cNvPr>
              <p:cNvSpPr/>
              <p:nvPr/>
            </p:nvSpPr>
            <p:spPr>
              <a:xfrm>
                <a:off x="1075008" y="3856029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Organigramme : Connecteur 37">
                <a:extLst>
                  <a:ext uri="{FF2B5EF4-FFF2-40B4-BE49-F238E27FC236}">
                    <a16:creationId xmlns:a16="http://schemas.microsoft.com/office/drawing/2014/main" id="{2949A0B8-8AE7-4B4B-9CA2-42C1F39345D6}"/>
                  </a:ext>
                </a:extLst>
              </p:cNvPr>
              <p:cNvSpPr/>
              <p:nvPr/>
            </p:nvSpPr>
            <p:spPr>
              <a:xfrm>
                <a:off x="1075008" y="4238367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Organigramme : Connecteur 38">
                <a:extLst>
                  <a:ext uri="{FF2B5EF4-FFF2-40B4-BE49-F238E27FC236}">
                    <a16:creationId xmlns:a16="http://schemas.microsoft.com/office/drawing/2014/main" id="{CB7F702F-352A-4AB5-A537-2BB73F8E565F}"/>
                  </a:ext>
                </a:extLst>
              </p:cNvPr>
              <p:cNvSpPr/>
              <p:nvPr/>
            </p:nvSpPr>
            <p:spPr>
              <a:xfrm>
                <a:off x="1075008" y="4620702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41" name="Organigramme : Connecteur 40">
              <a:extLst>
                <a:ext uri="{FF2B5EF4-FFF2-40B4-BE49-F238E27FC236}">
                  <a16:creationId xmlns:a16="http://schemas.microsoft.com/office/drawing/2014/main" id="{04DEBCA7-E2F2-4FED-A556-1258602C7471}"/>
                </a:ext>
              </a:extLst>
            </p:cNvPr>
            <p:cNvSpPr/>
            <p:nvPr/>
          </p:nvSpPr>
          <p:spPr>
            <a:xfrm>
              <a:off x="6304923" y="4510089"/>
              <a:ext cx="216000" cy="21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  <a:effectLst>
              <a:innerShdw dist="50800" dir="16200000">
                <a:schemeClr val="bg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9A9FAC7C-8CF2-43E0-8451-7F140B6027A6}"/>
                </a:ext>
              </a:extLst>
            </p:cNvPr>
            <p:cNvSpPr txBox="1"/>
            <p:nvPr/>
          </p:nvSpPr>
          <p:spPr>
            <a:xfrm>
              <a:off x="4703648" y="5152474"/>
              <a:ext cx="17331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Un jeu de guerre et d’agriculture  </a:t>
              </a:r>
            </a:p>
          </p:txBody>
        </p:sp>
        <p:pic>
          <p:nvPicPr>
            <p:cNvPr id="77" name="Graphique 76" descr="Réseau">
              <a:extLst>
                <a:ext uri="{FF2B5EF4-FFF2-40B4-BE49-F238E27FC236}">
                  <a16:creationId xmlns:a16="http://schemas.microsoft.com/office/drawing/2014/main" id="{D590396F-945C-4AF9-A188-8AF2C38A8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36257" y="4596326"/>
              <a:ext cx="545241" cy="545241"/>
            </a:xfrm>
            <a:prstGeom prst="rect">
              <a:avLst/>
            </a:prstGeom>
          </p:spPr>
        </p:pic>
      </p:grp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26C2CF06-422D-413F-8CC1-202B50A507A5}"/>
              </a:ext>
            </a:extLst>
          </p:cNvPr>
          <p:cNvGrpSpPr/>
          <p:nvPr/>
        </p:nvGrpSpPr>
        <p:grpSpPr>
          <a:xfrm>
            <a:off x="-3148404" y="399657"/>
            <a:ext cx="2666466" cy="5969249"/>
            <a:chOff x="9139846" y="399661"/>
            <a:chExt cx="2666466" cy="5969249"/>
          </a:xfrm>
        </p:grpSpPr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C38439E4-6229-42D6-A0EB-EE81A0FADD3D}"/>
                </a:ext>
              </a:extLst>
            </p:cNvPr>
            <p:cNvSpPr/>
            <p:nvPr/>
          </p:nvSpPr>
          <p:spPr>
            <a:xfrm>
              <a:off x="10366312" y="399661"/>
              <a:ext cx="1440000" cy="1440000"/>
            </a:xfrm>
            <a:custGeom>
              <a:avLst/>
              <a:gdLst>
                <a:gd name="connsiteX0" fmla="*/ 720000 w 1440000"/>
                <a:gd name="connsiteY0" fmla="*/ 0 h 1440000"/>
                <a:gd name="connsiteX1" fmla="*/ 1440000 w 1440000"/>
                <a:gd name="connsiteY1" fmla="*/ 720000 h 1440000"/>
                <a:gd name="connsiteX2" fmla="*/ 720000 w 1440000"/>
                <a:gd name="connsiteY2" fmla="*/ 1440000 h 1440000"/>
                <a:gd name="connsiteX3" fmla="*/ 0 w 1440000"/>
                <a:gd name="connsiteY3" fmla="*/ 720000 h 1440000"/>
                <a:gd name="connsiteX4" fmla="*/ 3043 w 1440000"/>
                <a:gd name="connsiteY4" fmla="*/ 689812 h 1440000"/>
                <a:gd name="connsiteX5" fmla="*/ 258096 w 1440000"/>
                <a:gd name="connsiteY5" fmla="*/ 689812 h 1440000"/>
                <a:gd name="connsiteX6" fmla="*/ 255053 w 1440000"/>
                <a:gd name="connsiteY6" fmla="*/ 720000 h 1440000"/>
                <a:gd name="connsiteX7" fmla="*/ 720000 w 1440000"/>
                <a:gd name="connsiteY7" fmla="*/ 1184947 h 1440000"/>
                <a:gd name="connsiteX8" fmla="*/ 1184947 w 1440000"/>
                <a:gd name="connsiteY8" fmla="*/ 720000 h 1440000"/>
                <a:gd name="connsiteX9" fmla="*/ 720000 w 1440000"/>
                <a:gd name="connsiteY9" fmla="*/ 255053 h 1440000"/>
                <a:gd name="connsiteX10" fmla="*/ 391233 w 1440000"/>
                <a:gd name="connsiteY10" fmla="*/ 391233 h 1440000"/>
                <a:gd name="connsiteX11" fmla="*/ 383130 w 1440000"/>
                <a:gd name="connsiteY11" fmla="*/ 401054 h 1440000"/>
                <a:gd name="connsiteX12" fmla="*/ 77581 w 1440000"/>
                <a:gd name="connsiteY12" fmla="*/ 401054 h 1440000"/>
                <a:gd name="connsiteX13" fmla="*/ 122965 w 1440000"/>
                <a:gd name="connsiteY13" fmla="*/ 317441 h 1440000"/>
                <a:gd name="connsiteX14" fmla="*/ 720000 w 1440000"/>
                <a:gd name="connsiteY14" fmla="*/ 0 h 14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40000" h="144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cubicBezTo>
                    <a:pt x="1440000" y="1117645"/>
                    <a:pt x="1117645" y="1440000"/>
                    <a:pt x="720000" y="1440000"/>
                  </a:cubicBezTo>
                  <a:cubicBezTo>
                    <a:pt x="322355" y="1440000"/>
                    <a:pt x="0" y="1117645"/>
                    <a:pt x="0" y="720000"/>
                  </a:cubicBezTo>
                  <a:lnTo>
                    <a:pt x="3043" y="689812"/>
                  </a:lnTo>
                  <a:lnTo>
                    <a:pt x="258096" y="689812"/>
                  </a:lnTo>
                  <a:lnTo>
                    <a:pt x="255053" y="720000"/>
                  </a:lnTo>
                  <a:cubicBezTo>
                    <a:pt x="255053" y="976783"/>
                    <a:pt x="463217" y="1184947"/>
                    <a:pt x="720000" y="1184947"/>
                  </a:cubicBezTo>
                  <a:cubicBezTo>
                    <a:pt x="976783" y="1184947"/>
                    <a:pt x="1184947" y="976783"/>
                    <a:pt x="1184947" y="720000"/>
                  </a:cubicBezTo>
                  <a:cubicBezTo>
                    <a:pt x="1184947" y="463217"/>
                    <a:pt x="976783" y="255053"/>
                    <a:pt x="720000" y="255053"/>
                  </a:cubicBezTo>
                  <a:cubicBezTo>
                    <a:pt x="591609" y="255053"/>
                    <a:pt x="475372" y="307094"/>
                    <a:pt x="391233" y="391233"/>
                  </a:cubicBezTo>
                  <a:lnTo>
                    <a:pt x="383130" y="401054"/>
                  </a:lnTo>
                  <a:lnTo>
                    <a:pt x="77581" y="401054"/>
                  </a:lnTo>
                  <a:lnTo>
                    <a:pt x="122965" y="317441"/>
                  </a:lnTo>
                  <a:cubicBezTo>
                    <a:pt x="252354" y="125920"/>
                    <a:pt x="471472" y="0"/>
                    <a:pt x="72000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FD720B1B-0BC4-449D-8D03-59495AB7B28C}"/>
                </a:ext>
              </a:extLst>
            </p:cNvPr>
            <p:cNvGrpSpPr/>
            <p:nvPr/>
          </p:nvGrpSpPr>
          <p:grpSpPr>
            <a:xfrm>
              <a:off x="11014312" y="1893541"/>
              <a:ext cx="144000" cy="2438025"/>
              <a:chOff x="1075008" y="2326677"/>
              <a:chExt cx="144000" cy="2438025"/>
            </a:xfrm>
            <a:solidFill>
              <a:srgbClr val="7030A0"/>
            </a:solidFill>
          </p:grpSpPr>
          <p:sp>
            <p:nvSpPr>
              <p:cNvPr id="44" name="Organigramme : Connecteur 43">
                <a:extLst>
                  <a:ext uri="{FF2B5EF4-FFF2-40B4-BE49-F238E27FC236}">
                    <a16:creationId xmlns:a16="http://schemas.microsoft.com/office/drawing/2014/main" id="{1FEBE413-A033-4967-8B3B-00892C491FE5}"/>
                  </a:ext>
                </a:extLst>
              </p:cNvPr>
              <p:cNvSpPr/>
              <p:nvPr/>
            </p:nvSpPr>
            <p:spPr>
              <a:xfrm>
                <a:off x="1075008" y="2326677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Organigramme : Connecteur 44">
                <a:extLst>
                  <a:ext uri="{FF2B5EF4-FFF2-40B4-BE49-F238E27FC236}">
                    <a16:creationId xmlns:a16="http://schemas.microsoft.com/office/drawing/2014/main" id="{41D58532-A287-48F9-AE9B-CDEFBF252A82}"/>
                  </a:ext>
                </a:extLst>
              </p:cNvPr>
              <p:cNvSpPr/>
              <p:nvPr/>
            </p:nvSpPr>
            <p:spPr>
              <a:xfrm>
                <a:off x="1075008" y="2709015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Organigramme : Connecteur 45">
                <a:extLst>
                  <a:ext uri="{FF2B5EF4-FFF2-40B4-BE49-F238E27FC236}">
                    <a16:creationId xmlns:a16="http://schemas.microsoft.com/office/drawing/2014/main" id="{FEF79047-F00D-4FB4-BE19-285B4D9ED64B}"/>
                  </a:ext>
                </a:extLst>
              </p:cNvPr>
              <p:cNvSpPr/>
              <p:nvPr/>
            </p:nvSpPr>
            <p:spPr>
              <a:xfrm>
                <a:off x="1075008" y="3091353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Organigramme : Connecteur 46">
                <a:extLst>
                  <a:ext uri="{FF2B5EF4-FFF2-40B4-BE49-F238E27FC236}">
                    <a16:creationId xmlns:a16="http://schemas.microsoft.com/office/drawing/2014/main" id="{AD1BE792-9C98-45E4-BD14-0E9B23D2350E}"/>
                  </a:ext>
                </a:extLst>
              </p:cNvPr>
              <p:cNvSpPr/>
              <p:nvPr/>
            </p:nvSpPr>
            <p:spPr>
              <a:xfrm>
                <a:off x="1075008" y="3473691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Organigramme : Connecteur 47">
                <a:extLst>
                  <a:ext uri="{FF2B5EF4-FFF2-40B4-BE49-F238E27FC236}">
                    <a16:creationId xmlns:a16="http://schemas.microsoft.com/office/drawing/2014/main" id="{C1C3AA59-E86A-49C8-9E91-911E38FE8514}"/>
                  </a:ext>
                </a:extLst>
              </p:cNvPr>
              <p:cNvSpPr/>
              <p:nvPr/>
            </p:nvSpPr>
            <p:spPr>
              <a:xfrm>
                <a:off x="1075008" y="3856029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Organigramme : Connecteur 48">
                <a:extLst>
                  <a:ext uri="{FF2B5EF4-FFF2-40B4-BE49-F238E27FC236}">
                    <a16:creationId xmlns:a16="http://schemas.microsoft.com/office/drawing/2014/main" id="{869CF0A7-8796-4339-88A5-00F51A05FF5E}"/>
                  </a:ext>
                </a:extLst>
              </p:cNvPr>
              <p:cNvSpPr/>
              <p:nvPr/>
            </p:nvSpPr>
            <p:spPr>
              <a:xfrm>
                <a:off x="1075008" y="4238367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Organigramme : Connecteur 49">
                <a:extLst>
                  <a:ext uri="{FF2B5EF4-FFF2-40B4-BE49-F238E27FC236}">
                    <a16:creationId xmlns:a16="http://schemas.microsoft.com/office/drawing/2014/main" id="{06FE7B9E-EA28-40FB-A5D4-572376F9C14D}"/>
                  </a:ext>
                </a:extLst>
              </p:cNvPr>
              <p:cNvSpPr/>
              <p:nvPr/>
            </p:nvSpPr>
            <p:spPr>
              <a:xfrm>
                <a:off x="1075008" y="4620702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8D3F172D-9825-4CB8-B16F-3A9F5DD8B378}"/>
                </a:ext>
              </a:extLst>
            </p:cNvPr>
            <p:cNvSpPr/>
            <p:nvPr/>
          </p:nvSpPr>
          <p:spPr>
            <a:xfrm rot="20003828">
              <a:off x="9139846" y="4816019"/>
              <a:ext cx="2530819" cy="1552891"/>
            </a:xfrm>
            <a:prstGeom prst="roundRect">
              <a:avLst/>
            </a:prstGeom>
            <a:solidFill>
              <a:srgbClr val="7030A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Organigramme : Connecteur 51">
              <a:extLst>
                <a:ext uri="{FF2B5EF4-FFF2-40B4-BE49-F238E27FC236}">
                  <a16:creationId xmlns:a16="http://schemas.microsoft.com/office/drawing/2014/main" id="{4D5B08FD-4387-4508-A64D-C0CAB3246154}"/>
                </a:ext>
              </a:extLst>
            </p:cNvPr>
            <p:cNvSpPr/>
            <p:nvPr/>
          </p:nvSpPr>
          <p:spPr>
            <a:xfrm>
              <a:off x="10978312" y="4510089"/>
              <a:ext cx="216000" cy="21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  <a:effectLst>
              <a:innerShdw dist="50800" dir="16200000">
                <a:schemeClr val="bg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B1C56A30-3D06-4980-B329-9C1DADB58F09}"/>
                </a:ext>
              </a:extLst>
            </p:cNvPr>
            <p:cNvSpPr txBox="1"/>
            <p:nvPr/>
          </p:nvSpPr>
          <p:spPr>
            <a:xfrm>
              <a:off x="9762831" y="5264127"/>
              <a:ext cx="12195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Travaux de groupe par 4  </a:t>
              </a:r>
            </a:p>
          </p:txBody>
        </p:sp>
        <p:pic>
          <p:nvPicPr>
            <p:cNvPr id="79" name="Graphique 78" descr="Réussite du groupe">
              <a:extLst>
                <a:ext uri="{FF2B5EF4-FFF2-40B4-BE49-F238E27FC236}">
                  <a16:creationId xmlns:a16="http://schemas.microsoft.com/office/drawing/2014/main" id="{6066A93D-436E-438A-B2B7-57473499C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87591" y="4746084"/>
              <a:ext cx="468000" cy="468000"/>
            </a:xfrm>
            <a:prstGeom prst="rect">
              <a:avLst/>
            </a:prstGeom>
          </p:spPr>
        </p:pic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8418D864-3012-4E31-A96E-C457859ACE9F}"/>
              </a:ext>
            </a:extLst>
          </p:cNvPr>
          <p:cNvGrpSpPr/>
          <p:nvPr/>
        </p:nvGrpSpPr>
        <p:grpSpPr>
          <a:xfrm>
            <a:off x="-12108286" y="399661"/>
            <a:ext cx="2315486" cy="5924480"/>
            <a:chOff x="179964" y="399661"/>
            <a:chExt cx="2315486" cy="5924480"/>
          </a:xfrm>
        </p:grpSpPr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0BE15191-42B5-42DF-9B04-9AC23743EDDA}"/>
                </a:ext>
              </a:extLst>
            </p:cNvPr>
            <p:cNvSpPr/>
            <p:nvPr/>
          </p:nvSpPr>
          <p:spPr>
            <a:xfrm>
              <a:off x="993779" y="399661"/>
              <a:ext cx="1440000" cy="1440000"/>
            </a:xfrm>
            <a:custGeom>
              <a:avLst/>
              <a:gdLst>
                <a:gd name="connsiteX0" fmla="*/ 720000 w 1440000"/>
                <a:gd name="connsiteY0" fmla="*/ 0 h 1440000"/>
                <a:gd name="connsiteX1" fmla="*/ 1440000 w 1440000"/>
                <a:gd name="connsiteY1" fmla="*/ 720000 h 1440000"/>
                <a:gd name="connsiteX2" fmla="*/ 720000 w 1440000"/>
                <a:gd name="connsiteY2" fmla="*/ 1440000 h 1440000"/>
                <a:gd name="connsiteX3" fmla="*/ 0 w 1440000"/>
                <a:gd name="connsiteY3" fmla="*/ 720000 h 1440000"/>
                <a:gd name="connsiteX4" fmla="*/ 3043 w 1440000"/>
                <a:gd name="connsiteY4" fmla="*/ 689812 h 1440000"/>
                <a:gd name="connsiteX5" fmla="*/ 258096 w 1440000"/>
                <a:gd name="connsiteY5" fmla="*/ 689812 h 1440000"/>
                <a:gd name="connsiteX6" fmla="*/ 255053 w 1440000"/>
                <a:gd name="connsiteY6" fmla="*/ 720000 h 1440000"/>
                <a:gd name="connsiteX7" fmla="*/ 720000 w 1440000"/>
                <a:gd name="connsiteY7" fmla="*/ 1184947 h 1440000"/>
                <a:gd name="connsiteX8" fmla="*/ 1184947 w 1440000"/>
                <a:gd name="connsiteY8" fmla="*/ 720000 h 1440000"/>
                <a:gd name="connsiteX9" fmla="*/ 720000 w 1440000"/>
                <a:gd name="connsiteY9" fmla="*/ 255053 h 1440000"/>
                <a:gd name="connsiteX10" fmla="*/ 391233 w 1440000"/>
                <a:gd name="connsiteY10" fmla="*/ 391233 h 1440000"/>
                <a:gd name="connsiteX11" fmla="*/ 383130 w 1440000"/>
                <a:gd name="connsiteY11" fmla="*/ 401054 h 1440000"/>
                <a:gd name="connsiteX12" fmla="*/ 77581 w 1440000"/>
                <a:gd name="connsiteY12" fmla="*/ 401054 h 1440000"/>
                <a:gd name="connsiteX13" fmla="*/ 122965 w 1440000"/>
                <a:gd name="connsiteY13" fmla="*/ 317441 h 1440000"/>
                <a:gd name="connsiteX14" fmla="*/ 720000 w 1440000"/>
                <a:gd name="connsiteY14" fmla="*/ 0 h 14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40000" h="144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cubicBezTo>
                    <a:pt x="1440000" y="1117645"/>
                    <a:pt x="1117645" y="1440000"/>
                    <a:pt x="720000" y="1440000"/>
                  </a:cubicBezTo>
                  <a:cubicBezTo>
                    <a:pt x="322355" y="1440000"/>
                    <a:pt x="0" y="1117645"/>
                    <a:pt x="0" y="720000"/>
                  </a:cubicBezTo>
                  <a:lnTo>
                    <a:pt x="3043" y="689812"/>
                  </a:lnTo>
                  <a:lnTo>
                    <a:pt x="258096" y="689812"/>
                  </a:lnTo>
                  <a:lnTo>
                    <a:pt x="255053" y="720000"/>
                  </a:lnTo>
                  <a:cubicBezTo>
                    <a:pt x="255053" y="976783"/>
                    <a:pt x="463217" y="1184947"/>
                    <a:pt x="720000" y="1184947"/>
                  </a:cubicBezTo>
                  <a:cubicBezTo>
                    <a:pt x="976783" y="1184947"/>
                    <a:pt x="1184947" y="976783"/>
                    <a:pt x="1184947" y="720000"/>
                  </a:cubicBezTo>
                  <a:cubicBezTo>
                    <a:pt x="1184947" y="463217"/>
                    <a:pt x="976783" y="255053"/>
                    <a:pt x="720000" y="255053"/>
                  </a:cubicBezTo>
                  <a:cubicBezTo>
                    <a:pt x="591609" y="255053"/>
                    <a:pt x="475372" y="307094"/>
                    <a:pt x="391233" y="391233"/>
                  </a:cubicBezTo>
                  <a:lnTo>
                    <a:pt x="383130" y="401054"/>
                  </a:lnTo>
                  <a:lnTo>
                    <a:pt x="77581" y="401054"/>
                  </a:lnTo>
                  <a:lnTo>
                    <a:pt x="122965" y="317441"/>
                  </a:lnTo>
                  <a:cubicBezTo>
                    <a:pt x="252354" y="125920"/>
                    <a:pt x="471472" y="0"/>
                    <a:pt x="720000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51EE0C3F-5B85-41BC-A54E-7B40F8495C22}"/>
                </a:ext>
              </a:extLst>
            </p:cNvPr>
            <p:cNvGrpSpPr/>
            <p:nvPr/>
          </p:nvGrpSpPr>
          <p:grpSpPr>
            <a:xfrm>
              <a:off x="1641779" y="1893541"/>
              <a:ext cx="144000" cy="2438025"/>
              <a:chOff x="1075008" y="2326677"/>
              <a:chExt cx="144000" cy="2438025"/>
            </a:xfrm>
            <a:solidFill>
              <a:srgbClr val="00B0F0"/>
            </a:solidFill>
          </p:grpSpPr>
          <p:sp>
            <p:nvSpPr>
              <p:cNvPr id="10" name="Organigramme : Connecteur 9">
                <a:extLst>
                  <a:ext uri="{FF2B5EF4-FFF2-40B4-BE49-F238E27FC236}">
                    <a16:creationId xmlns:a16="http://schemas.microsoft.com/office/drawing/2014/main" id="{37F665F3-5D68-4FE4-8F3C-F16F8564572D}"/>
                  </a:ext>
                </a:extLst>
              </p:cNvPr>
              <p:cNvSpPr/>
              <p:nvPr/>
            </p:nvSpPr>
            <p:spPr>
              <a:xfrm>
                <a:off x="1075008" y="2326677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Organigramme : Connecteur 10">
                <a:extLst>
                  <a:ext uri="{FF2B5EF4-FFF2-40B4-BE49-F238E27FC236}">
                    <a16:creationId xmlns:a16="http://schemas.microsoft.com/office/drawing/2014/main" id="{83D7BF72-FC1E-4A98-93BA-EFDC5D2870A3}"/>
                  </a:ext>
                </a:extLst>
              </p:cNvPr>
              <p:cNvSpPr/>
              <p:nvPr/>
            </p:nvSpPr>
            <p:spPr>
              <a:xfrm>
                <a:off x="1075008" y="2709015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Organigramme : Connecteur 11">
                <a:extLst>
                  <a:ext uri="{FF2B5EF4-FFF2-40B4-BE49-F238E27FC236}">
                    <a16:creationId xmlns:a16="http://schemas.microsoft.com/office/drawing/2014/main" id="{3C857998-84BA-4A48-B038-5E17F6A00A86}"/>
                  </a:ext>
                </a:extLst>
              </p:cNvPr>
              <p:cNvSpPr/>
              <p:nvPr/>
            </p:nvSpPr>
            <p:spPr>
              <a:xfrm>
                <a:off x="1075008" y="3091353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Organigramme : Connecteur 12">
                <a:extLst>
                  <a:ext uri="{FF2B5EF4-FFF2-40B4-BE49-F238E27FC236}">
                    <a16:creationId xmlns:a16="http://schemas.microsoft.com/office/drawing/2014/main" id="{D9EA3AC1-96CC-462B-855F-9B8BFA01A476}"/>
                  </a:ext>
                </a:extLst>
              </p:cNvPr>
              <p:cNvSpPr/>
              <p:nvPr/>
            </p:nvSpPr>
            <p:spPr>
              <a:xfrm>
                <a:off x="1075008" y="3473691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Organigramme : Connecteur 13">
                <a:extLst>
                  <a:ext uri="{FF2B5EF4-FFF2-40B4-BE49-F238E27FC236}">
                    <a16:creationId xmlns:a16="http://schemas.microsoft.com/office/drawing/2014/main" id="{311AC456-174B-41B8-AA9B-A33DCC7314D5}"/>
                  </a:ext>
                </a:extLst>
              </p:cNvPr>
              <p:cNvSpPr/>
              <p:nvPr/>
            </p:nvSpPr>
            <p:spPr>
              <a:xfrm>
                <a:off x="1075008" y="3856029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Organigramme : Connecteur 14">
                <a:extLst>
                  <a:ext uri="{FF2B5EF4-FFF2-40B4-BE49-F238E27FC236}">
                    <a16:creationId xmlns:a16="http://schemas.microsoft.com/office/drawing/2014/main" id="{DE6B2AF9-93B7-4F91-83FE-8DDBD6C13E50}"/>
                  </a:ext>
                </a:extLst>
              </p:cNvPr>
              <p:cNvSpPr/>
              <p:nvPr/>
            </p:nvSpPr>
            <p:spPr>
              <a:xfrm>
                <a:off x="1075008" y="4238367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Organigramme : Connecteur 15">
                <a:extLst>
                  <a:ext uri="{FF2B5EF4-FFF2-40B4-BE49-F238E27FC236}">
                    <a16:creationId xmlns:a16="http://schemas.microsoft.com/office/drawing/2014/main" id="{615D39AD-C375-4B2B-BB81-808C891003D9}"/>
                  </a:ext>
                </a:extLst>
              </p:cNvPr>
              <p:cNvSpPr/>
              <p:nvPr/>
            </p:nvSpPr>
            <p:spPr>
              <a:xfrm>
                <a:off x="1075008" y="4620702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858031A4-A0BC-4A82-9332-D6EE9A0F3951}"/>
                </a:ext>
              </a:extLst>
            </p:cNvPr>
            <p:cNvSpPr/>
            <p:nvPr/>
          </p:nvSpPr>
          <p:spPr>
            <a:xfrm rot="19160246">
              <a:off x="179964" y="4885474"/>
              <a:ext cx="2315486" cy="1438667"/>
            </a:xfrm>
            <a:prstGeom prst="roundRect">
              <a:avLst/>
            </a:prstGeom>
            <a:solidFill>
              <a:srgbClr val="00B0F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Organigramme : Connecteur 18">
              <a:extLst>
                <a:ext uri="{FF2B5EF4-FFF2-40B4-BE49-F238E27FC236}">
                  <a16:creationId xmlns:a16="http://schemas.microsoft.com/office/drawing/2014/main" id="{96539D30-8BF3-4363-AAFC-71B60AA1ABBC}"/>
                </a:ext>
              </a:extLst>
            </p:cNvPr>
            <p:cNvSpPr/>
            <p:nvPr/>
          </p:nvSpPr>
          <p:spPr>
            <a:xfrm>
              <a:off x="1605779" y="4510089"/>
              <a:ext cx="216000" cy="21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  <a:effectLst>
              <a:innerShdw dist="50800" dir="16200000">
                <a:schemeClr val="bg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C43A1541-7BFA-4506-A571-A56479AB74B3}"/>
                </a:ext>
              </a:extLst>
            </p:cNvPr>
            <p:cNvSpPr txBox="1"/>
            <p:nvPr/>
          </p:nvSpPr>
          <p:spPr>
            <a:xfrm>
              <a:off x="488819" y="4997154"/>
              <a:ext cx="14781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En collaboration avec Mr Routier</a:t>
              </a:r>
            </a:p>
          </p:txBody>
        </p:sp>
        <p:pic>
          <p:nvPicPr>
            <p:cNvPr id="81" name="Graphique 80" descr="Professeur">
              <a:extLst>
                <a:ext uri="{FF2B5EF4-FFF2-40B4-BE49-F238E27FC236}">
                  <a16:creationId xmlns:a16="http://schemas.microsoft.com/office/drawing/2014/main" id="{163CD1F8-679C-4195-80EE-D860E25CC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09735" y="4759301"/>
              <a:ext cx="468000" cy="468000"/>
            </a:xfrm>
            <a:prstGeom prst="rect">
              <a:avLst/>
            </a:prstGeom>
          </p:spPr>
        </p:pic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E27A03B6-F8EE-4E6C-BC59-C52F5E816462}"/>
              </a:ext>
            </a:extLst>
          </p:cNvPr>
          <p:cNvGrpSpPr/>
          <p:nvPr/>
        </p:nvGrpSpPr>
        <p:grpSpPr>
          <a:xfrm>
            <a:off x="-5254517" y="399660"/>
            <a:ext cx="1942842" cy="6067894"/>
            <a:chOff x="7033733" y="399660"/>
            <a:chExt cx="1942842" cy="6067894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E3DDF7F0-6E29-4BE8-80B1-38AC1308FD09}"/>
                </a:ext>
              </a:extLst>
            </p:cNvPr>
            <p:cNvSpPr/>
            <p:nvPr/>
          </p:nvSpPr>
          <p:spPr>
            <a:xfrm flipH="1">
              <a:off x="7183556" y="399660"/>
              <a:ext cx="1440000" cy="1440000"/>
            </a:xfrm>
            <a:custGeom>
              <a:avLst/>
              <a:gdLst>
                <a:gd name="connsiteX0" fmla="*/ 720000 w 1440000"/>
                <a:gd name="connsiteY0" fmla="*/ 0 h 1440000"/>
                <a:gd name="connsiteX1" fmla="*/ 1440000 w 1440000"/>
                <a:gd name="connsiteY1" fmla="*/ 720000 h 1440000"/>
                <a:gd name="connsiteX2" fmla="*/ 720000 w 1440000"/>
                <a:gd name="connsiteY2" fmla="*/ 1440000 h 1440000"/>
                <a:gd name="connsiteX3" fmla="*/ 0 w 1440000"/>
                <a:gd name="connsiteY3" fmla="*/ 720000 h 1440000"/>
                <a:gd name="connsiteX4" fmla="*/ 3043 w 1440000"/>
                <a:gd name="connsiteY4" fmla="*/ 689812 h 1440000"/>
                <a:gd name="connsiteX5" fmla="*/ 258096 w 1440000"/>
                <a:gd name="connsiteY5" fmla="*/ 689812 h 1440000"/>
                <a:gd name="connsiteX6" fmla="*/ 255053 w 1440000"/>
                <a:gd name="connsiteY6" fmla="*/ 720000 h 1440000"/>
                <a:gd name="connsiteX7" fmla="*/ 720000 w 1440000"/>
                <a:gd name="connsiteY7" fmla="*/ 1184947 h 1440000"/>
                <a:gd name="connsiteX8" fmla="*/ 1184947 w 1440000"/>
                <a:gd name="connsiteY8" fmla="*/ 720000 h 1440000"/>
                <a:gd name="connsiteX9" fmla="*/ 720000 w 1440000"/>
                <a:gd name="connsiteY9" fmla="*/ 255053 h 1440000"/>
                <a:gd name="connsiteX10" fmla="*/ 391233 w 1440000"/>
                <a:gd name="connsiteY10" fmla="*/ 391233 h 1440000"/>
                <a:gd name="connsiteX11" fmla="*/ 383130 w 1440000"/>
                <a:gd name="connsiteY11" fmla="*/ 401054 h 1440000"/>
                <a:gd name="connsiteX12" fmla="*/ 77581 w 1440000"/>
                <a:gd name="connsiteY12" fmla="*/ 401054 h 1440000"/>
                <a:gd name="connsiteX13" fmla="*/ 122965 w 1440000"/>
                <a:gd name="connsiteY13" fmla="*/ 317441 h 1440000"/>
                <a:gd name="connsiteX14" fmla="*/ 720000 w 1440000"/>
                <a:gd name="connsiteY14" fmla="*/ 0 h 14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40000" h="144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cubicBezTo>
                    <a:pt x="1440000" y="1117645"/>
                    <a:pt x="1117645" y="1440000"/>
                    <a:pt x="720000" y="1440000"/>
                  </a:cubicBezTo>
                  <a:cubicBezTo>
                    <a:pt x="322355" y="1440000"/>
                    <a:pt x="0" y="1117645"/>
                    <a:pt x="0" y="720000"/>
                  </a:cubicBezTo>
                  <a:lnTo>
                    <a:pt x="3043" y="689812"/>
                  </a:lnTo>
                  <a:lnTo>
                    <a:pt x="258096" y="689812"/>
                  </a:lnTo>
                  <a:lnTo>
                    <a:pt x="255053" y="720000"/>
                  </a:lnTo>
                  <a:cubicBezTo>
                    <a:pt x="255053" y="976783"/>
                    <a:pt x="463217" y="1184947"/>
                    <a:pt x="720000" y="1184947"/>
                  </a:cubicBezTo>
                  <a:cubicBezTo>
                    <a:pt x="976783" y="1184947"/>
                    <a:pt x="1184947" y="976783"/>
                    <a:pt x="1184947" y="720000"/>
                  </a:cubicBezTo>
                  <a:cubicBezTo>
                    <a:pt x="1184947" y="463217"/>
                    <a:pt x="976783" y="255053"/>
                    <a:pt x="720000" y="255053"/>
                  </a:cubicBezTo>
                  <a:cubicBezTo>
                    <a:pt x="591609" y="255053"/>
                    <a:pt x="475372" y="307094"/>
                    <a:pt x="391233" y="391233"/>
                  </a:cubicBezTo>
                  <a:lnTo>
                    <a:pt x="383130" y="401054"/>
                  </a:lnTo>
                  <a:lnTo>
                    <a:pt x="77581" y="401054"/>
                  </a:lnTo>
                  <a:lnTo>
                    <a:pt x="122965" y="317441"/>
                  </a:lnTo>
                  <a:cubicBezTo>
                    <a:pt x="252354" y="125920"/>
                    <a:pt x="471472" y="0"/>
                    <a:pt x="72000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04AC893A-1191-4B0A-92D2-6B5381F1E1F2}"/>
                </a:ext>
              </a:extLst>
            </p:cNvPr>
            <p:cNvGrpSpPr/>
            <p:nvPr/>
          </p:nvGrpSpPr>
          <p:grpSpPr>
            <a:xfrm>
              <a:off x="7831556" y="1893540"/>
              <a:ext cx="144000" cy="2438025"/>
              <a:chOff x="1075008" y="2326677"/>
              <a:chExt cx="144000" cy="2438025"/>
            </a:xfrm>
            <a:solidFill>
              <a:srgbClr val="FFC000"/>
            </a:solidFill>
          </p:grpSpPr>
          <p:sp>
            <p:nvSpPr>
              <p:cNvPr id="55" name="Organigramme : Connecteur 54">
                <a:extLst>
                  <a:ext uri="{FF2B5EF4-FFF2-40B4-BE49-F238E27FC236}">
                    <a16:creationId xmlns:a16="http://schemas.microsoft.com/office/drawing/2014/main" id="{A42BA27E-FF16-47F7-B9F1-E9140F116A08}"/>
                  </a:ext>
                </a:extLst>
              </p:cNvPr>
              <p:cNvSpPr/>
              <p:nvPr/>
            </p:nvSpPr>
            <p:spPr>
              <a:xfrm>
                <a:off x="1075008" y="2326677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Organigramme : Connecteur 55">
                <a:extLst>
                  <a:ext uri="{FF2B5EF4-FFF2-40B4-BE49-F238E27FC236}">
                    <a16:creationId xmlns:a16="http://schemas.microsoft.com/office/drawing/2014/main" id="{5ED8C5B6-5A35-4179-A264-779325EA862B}"/>
                  </a:ext>
                </a:extLst>
              </p:cNvPr>
              <p:cNvSpPr/>
              <p:nvPr/>
            </p:nvSpPr>
            <p:spPr>
              <a:xfrm>
                <a:off x="1075008" y="2709015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Organigramme : Connecteur 56">
                <a:extLst>
                  <a:ext uri="{FF2B5EF4-FFF2-40B4-BE49-F238E27FC236}">
                    <a16:creationId xmlns:a16="http://schemas.microsoft.com/office/drawing/2014/main" id="{80042E15-9B1C-41E9-876A-CB1C5860C451}"/>
                  </a:ext>
                </a:extLst>
              </p:cNvPr>
              <p:cNvSpPr/>
              <p:nvPr/>
            </p:nvSpPr>
            <p:spPr>
              <a:xfrm>
                <a:off x="1075008" y="3091353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Organigramme : Connecteur 57">
                <a:extLst>
                  <a:ext uri="{FF2B5EF4-FFF2-40B4-BE49-F238E27FC236}">
                    <a16:creationId xmlns:a16="http://schemas.microsoft.com/office/drawing/2014/main" id="{B5E60250-DDBA-4D0F-888F-CC8E96D798A0}"/>
                  </a:ext>
                </a:extLst>
              </p:cNvPr>
              <p:cNvSpPr/>
              <p:nvPr/>
            </p:nvSpPr>
            <p:spPr>
              <a:xfrm>
                <a:off x="1075008" y="3473691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Organigramme : Connecteur 58">
                <a:extLst>
                  <a:ext uri="{FF2B5EF4-FFF2-40B4-BE49-F238E27FC236}">
                    <a16:creationId xmlns:a16="http://schemas.microsoft.com/office/drawing/2014/main" id="{F3B98C12-79C4-4D20-AF76-666DDD646EAD}"/>
                  </a:ext>
                </a:extLst>
              </p:cNvPr>
              <p:cNvSpPr/>
              <p:nvPr/>
            </p:nvSpPr>
            <p:spPr>
              <a:xfrm>
                <a:off x="1075008" y="3856029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Organigramme : Connecteur 59">
                <a:extLst>
                  <a:ext uri="{FF2B5EF4-FFF2-40B4-BE49-F238E27FC236}">
                    <a16:creationId xmlns:a16="http://schemas.microsoft.com/office/drawing/2014/main" id="{25920F5A-339B-428A-81FE-BA002CA9CE50}"/>
                  </a:ext>
                </a:extLst>
              </p:cNvPr>
              <p:cNvSpPr/>
              <p:nvPr/>
            </p:nvSpPr>
            <p:spPr>
              <a:xfrm>
                <a:off x="1075008" y="4238367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1" name="Organigramme : Connecteur 60">
                <a:extLst>
                  <a:ext uri="{FF2B5EF4-FFF2-40B4-BE49-F238E27FC236}">
                    <a16:creationId xmlns:a16="http://schemas.microsoft.com/office/drawing/2014/main" id="{D823AD62-917B-4937-8584-09F7E1B5F514}"/>
                  </a:ext>
                </a:extLst>
              </p:cNvPr>
              <p:cNvSpPr/>
              <p:nvPr/>
            </p:nvSpPr>
            <p:spPr>
              <a:xfrm>
                <a:off x="1075008" y="4620702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7FFF1697-5C05-4953-8B6D-001FE33E1BF6}"/>
                </a:ext>
              </a:extLst>
            </p:cNvPr>
            <p:cNvSpPr/>
            <p:nvPr/>
          </p:nvSpPr>
          <p:spPr>
            <a:xfrm rot="13423844">
              <a:off x="7033733" y="4751507"/>
              <a:ext cx="1942842" cy="1716047"/>
            </a:xfrm>
            <a:prstGeom prst="roundRect">
              <a:avLst/>
            </a:prstGeom>
            <a:solidFill>
              <a:srgbClr val="FFC00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Organigramme : Connecteur 62">
              <a:extLst>
                <a:ext uri="{FF2B5EF4-FFF2-40B4-BE49-F238E27FC236}">
                  <a16:creationId xmlns:a16="http://schemas.microsoft.com/office/drawing/2014/main" id="{35ABEFAA-68D1-4886-959B-E38DD793DA87}"/>
                </a:ext>
              </a:extLst>
            </p:cNvPr>
            <p:cNvSpPr/>
            <p:nvPr/>
          </p:nvSpPr>
          <p:spPr>
            <a:xfrm>
              <a:off x="7795556" y="4510088"/>
              <a:ext cx="216000" cy="21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  <a:effectLst>
              <a:innerShdw dist="50800" dir="16200000">
                <a:schemeClr val="bg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3D89FC0F-4AFF-496B-AAA7-5A40E93E66EE}"/>
                </a:ext>
              </a:extLst>
            </p:cNvPr>
            <p:cNvSpPr txBox="1"/>
            <p:nvPr/>
          </p:nvSpPr>
          <p:spPr>
            <a:xfrm>
              <a:off x="7488011" y="5404827"/>
              <a:ext cx="1117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Cinq Mois </a:t>
              </a:r>
            </a:p>
          </p:txBody>
        </p:sp>
        <p:pic>
          <p:nvPicPr>
            <p:cNvPr id="73" name="Graphique 72" descr="Chronomètre">
              <a:extLst>
                <a:ext uri="{FF2B5EF4-FFF2-40B4-BE49-F238E27FC236}">
                  <a16:creationId xmlns:a16="http://schemas.microsoft.com/office/drawing/2014/main" id="{CC2E0FEF-9823-48CF-A3CC-7494532C6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03556" y="4796127"/>
              <a:ext cx="468000" cy="468000"/>
            </a:xfrm>
            <a:prstGeom prst="rect">
              <a:avLst/>
            </a:prstGeom>
          </p:spPr>
        </p:pic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00BEC310-1688-4004-84E7-C4392F8734C3}"/>
              </a:ext>
            </a:extLst>
          </p:cNvPr>
          <p:cNvGrpSpPr/>
          <p:nvPr/>
        </p:nvGrpSpPr>
        <p:grpSpPr>
          <a:xfrm>
            <a:off x="-9620657" y="399661"/>
            <a:ext cx="1594241" cy="6310511"/>
            <a:chOff x="2667593" y="399661"/>
            <a:chExt cx="1594241" cy="6310511"/>
          </a:xfrm>
        </p:grpSpPr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C4CBBC60-BEBC-4F05-B644-1A90E82618B0}"/>
                </a:ext>
              </a:extLst>
            </p:cNvPr>
            <p:cNvSpPr/>
            <p:nvPr/>
          </p:nvSpPr>
          <p:spPr>
            <a:xfrm flipH="1">
              <a:off x="2667593" y="399661"/>
              <a:ext cx="1440000" cy="1440000"/>
            </a:xfrm>
            <a:custGeom>
              <a:avLst/>
              <a:gdLst>
                <a:gd name="connsiteX0" fmla="*/ 720000 w 1440000"/>
                <a:gd name="connsiteY0" fmla="*/ 0 h 1440000"/>
                <a:gd name="connsiteX1" fmla="*/ 1440000 w 1440000"/>
                <a:gd name="connsiteY1" fmla="*/ 720000 h 1440000"/>
                <a:gd name="connsiteX2" fmla="*/ 720000 w 1440000"/>
                <a:gd name="connsiteY2" fmla="*/ 1440000 h 1440000"/>
                <a:gd name="connsiteX3" fmla="*/ 0 w 1440000"/>
                <a:gd name="connsiteY3" fmla="*/ 720000 h 1440000"/>
                <a:gd name="connsiteX4" fmla="*/ 3043 w 1440000"/>
                <a:gd name="connsiteY4" fmla="*/ 689812 h 1440000"/>
                <a:gd name="connsiteX5" fmla="*/ 258096 w 1440000"/>
                <a:gd name="connsiteY5" fmla="*/ 689812 h 1440000"/>
                <a:gd name="connsiteX6" fmla="*/ 255053 w 1440000"/>
                <a:gd name="connsiteY6" fmla="*/ 720000 h 1440000"/>
                <a:gd name="connsiteX7" fmla="*/ 720000 w 1440000"/>
                <a:gd name="connsiteY7" fmla="*/ 1184947 h 1440000"/>
                <a:gd name="connsiteX8" fmla="*/ 1184947 w 1440000"/>
                <a:gd name="connsiteY8" fmla="*/ 720000 h 1440000"/>
                <a:gd name="connsiteX9" fmla="*/ 720000 w 1440000"/>
                <a:gd name="connsiteY9" fmla="*/ 255053 h 1440000"/>
                <a:gd name="connsiteX10" fmla="*/ 391233 w 1440000"/>
                <a:gd name="connsiteY10" fmla="*/ 391233 h 1440000"/>
                <a:gd name="connsiteX11" fmla="*/ 383130 w 1440000"/>
                <a:gd name="connsiteY11" fmla="*/ 401054 h 1440000"/>
                <a:gd name="connsiteX12" fmla="*/ 77581 w 1440000"/>
                <a:gd name="connsiteY12" fmla="*/ 401054 h 1440000"/>
                <a:gd name="connsiteX13" fmla="*/ 122965 w 1440000"/>
                <a:gd name="connsiteY13" fmla="*/ 317441 h 1440000"/>
                <a:gd name="connsiteX14" fmla="*/ 720000 w 1440000"/>
                <a:gd name="connsiteY14" fmla="*/ 0 h 14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40000" h="144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cubicBezTo>
                    <a:pt x="1440000" y="1117645"/>
                    <a:pt x="1117645" y="1440000"/>
                    <a:pt x="720000" y="1440000"/>
                  </a:cubicBezTo>
                  <a:cubicBezTo>
                    <a:pt x="322355" y="1440000"/>
                    <a:pt x="0" y="1117645"/>
                    <a:pt x="0" y="720000"/>
                  </a:cubicBezTo>
                  <a:lnTo>
                    <a:pt x="3043" y="689812"/>
                  </a:lnTo>
                  <a:lnTo>
                    <a:pt x="258096" y="689812"/>
                  </a:lnTo>
                  <a:lnTo>
                    <a:pt x="255053" y="720000"/>
                  </a:lnTo>
                  <a:cubicBezTo>
                    <a:pt x="255053" y="976783"/>
                    <a:pt x="463217" y="1184947"/>
                    <a:pt x="720000" y="1184947"/>
                  </a:cubicBezTo>
                  <a:cubicBezTo>
                    <a:pt x="976783" y="1184947"/>
                    <a:pt x="1184947" y="976783"/>
                    <a:pt x="1184947" y="720000"/>
                  </a:cubicBezTo>
                  <a:cubicBezTo>
                    <a:pt x="1184947" y="463217"/>
                    <a:pt x="976783" y="255053"/>
                    <a:pt x="720000" y="255053"/>
                  </a:cubicBezTo>
                  <a:cubicBezTo>
                    <a:pt x="591609" y="255053"/>
                    <a:pt x="475372" y="307094"/>
                    <a:pt x="391233" y="391233"/>
                  </a:cubicBezTo>
                  <a:lnTo>
                    <a:pt x="383130" y="401054"/>
                  </a:lnTo>
                  <a:lnTo>
                    <a:pt x="77581" y="401054"/>
                  </a:lnTo>
                  <a:lnTo>
                    <a:pt x="122965" y="317441"/>
                  </a:lnTo>
                  <a:cubicBezTo>
                    <a:pt x="252354" y="125920"/>
                    <a:pt x="471472" y="0"/>
                    <a:pt x="72000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161D2CAF-2D1A-4ED0-8940-3F88E42DDAD4}"/>
                </a:ext>
              </a:extLst>
            </p:cNvPr>
            <p:cNvGrpSpPr/>
            <p:nvPr/>
          </p:nvGrpSpPr>
          <p:grpSpPr>
            <a:xfrm>
              <a:off x="3315593" y="1893541"/>
              <a:ext cx="144000" cy="2438025"/>
              <a:chOff x="1075008" y="2326677"/>
              <a:chExt cx="144000" cy="2438025"/>
            </a:xfrm>
            <a:solidFill>
              <a:srgbClr val="00B050"/>
            </a:solidFill>
          </p:grpSpPr>
          <p:sp>
            <p:nvSpPr>
              <p:cNvPr id="22" name="Organigramme : Connecteur 21">
                <a:extLst>
                  <a:ext uri="{FF2B5EF4-FFF2-40B4-BE49-F238E27FC236}">
                    <a16:creationId xmlns:a16="http://schemas.microsoft.com/office/drawing/2014/main" id="{3E09953B-B09A-4C0C-A063-0A2910853BF6}"/>
                  </a:ext>
                </a:extLst>
              </p:cNvPr>
              <p:cNvSpPr/>
              <p:nvPr/>
            </p:nvSpPr>
            <p:spPr>
              <a:xfrm>
                <a:off x="1075008" y="2326677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Organigramme : Connecteur 22">
                <a:extLst>
                  <a:ext uri="{FF2B5EF4-FFF2-40B4-BE49-F238E27FC236}">
                    <a16:creationId xmlns:a16="http://schemas.microsoft.com/office/drawing/2014/main" id="{0BD9373D-8885-49F5-9115-0DBC274F6A4F}"/>
                  </a:ext>
                </a:extLst>
              </p:cNvPr>
              <p:cNvSpPr/>
              <p:nvPr/>
            </p:nvSpPr>
            <p:spPr>
              <a:xfrm>
                <a:off x="1075008" y="2709015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Organigramme : Connecteur 23">
                <a:extLst>
                  <a:ext uri="{FF2B5EF4-FFF2-40B4-BE49-F238E27FC236}">
                    <a16:creationId xmlns:a16="http://schemas.microsoft.com/office/drawing/2014/main" id="{F7253C6A-1458-41F8-985C-2266D159630D}"/>
                  </a:ext>
                </a:extLst>
              </p:cNvPr>
              <p:cNvSpPr/>
              <p:nvPr/>
            </p:nvSpPr>
            <p:spPr>
              <a:xfrm>
                <a:off x="1075008" y="3091353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Organigramme : Connecteur 24">
                <a:extLst>
                  <a:ext uri="{FF2B5EF4-FFF2-40B4-BE49-F238E27FC236}">
                    <a16:creationId xmlns:a16="http://schemas.microsoft.com/office/drawing/2014/main" id="{9C8AE51E-5244-4EFA-8B0A-A0B827993087}"/>
                  </a:ext>
                </a:extLst>
              </p:cNvPr>
              <p:cNvSpPr/>
              <p:nvPr/>
            </p:nvSpPr>
            <p:spPr>
              <a:xfrm>
                <a:off x="1075008" y="3473691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Organigramme : Connecteur 25">
                <a:extLst>
                  <a:ext uri="{FF2B5EF4-FFF2-40B4-BE49-F238E27FC236}">
                    <a16:creationId xmlns:a16="http://schemas.microsoft.com/office/drawing/2014/main" id="{A6C7B50E-1D1C-48A9-9057-2A7A09DD9A01}"/>
                  </a:ext>
                </a:extLst>
              </p:cNvPr>
              <p:cNvSpPr/>
              <p:nvPr/>
            </p:nvSpPr>
            <p:spPr>
              <a:xfrm>
                <a:off x="1075008" y="3856029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Organigramme : Connecteur 26">
                <a:extLst>
                  <a:ext uri="{FF2B5EF4-FFF2-40B4-BE49-F238E27FC236}">
                    <a16:creationId xmlns:a16="http://schemas.microsoft.com/office/drawing/2014/main" id="{39A380AE-84A7-4E02-8DB6-ECA9BE3FD726}"/>
                  </a:ext>
                </a:extLst>
              </p:cNvPr>
              <p:cNvSpPr/>
              <p:nvPr/>
            </p:nvSpPr>
            <p:spPr>
              <a:xfrm>
                <a:off x="1075008" y="4238367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Organigramme : Connecteur 27">
                <a:extLst>
                  <a:ext uri="{FF2B5EF4-FFF2-40B4-BE49-F238E27FC236}">
                    <a16:creationId xmlns:a16="http://schemas.microsoft.com/office/drawing/2014/main" id="{7D123DF8-BD89-4B2E-8327-E9C7C1E2F5F9}"/>
                  </a:ext>
                </a:extLst>
              </p:cNvPr>
              <p:cNvSpPr/>
              <p:nvPr/>
            </p:nvSpPr>
            <p:spPr>
              <a:xfrm>
                <a:off x="1075008" y="4620702"/>
                <a:ext cx="144000" cy="144000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E99B9333-A756-458F-ACF8-A8162D52EB96}"/>
                </a:ext>
              </a:extLst>
            </p:cNvPr>
            <p:cNvSpPr/>
            <p:nvPr/>
          </p:nvSpPr>
          <p:spPr>
            <a:xfrm rot="13839506">
              <a:off x="2455533" y="4903870"/>
              <a:ext cx="2133070" cy="1479533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Organigramme : Connecteur 29">
              <a:extLst>
                <a:ext uri="{FF2B5EF4-FFF2-40B4-BE49-F238E27FC236}">
                  <a16:creationId xmlns:a16="http://schemas.microsoft.com/office/drawing/2014/main" id="{C08FEDC4-B6C1-40F0-8E0D-8079199D8A0E}"/>
                </a:ext>
              </a:extLst>
            </p:cNvPr>
            <p:cNvSpPr/>
            <p:nvPr/>
          </p:nvSpPr>
          <p:spPr>
            <a:xfrm>
              <a:off x="3279593" y="4510089"/>
              <a:ext cx="216000" cy="21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  <a:effectLst>
              <a:innerShdw dist="50800" dir="16200000">
                <a:schemeClr val="bg1"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9B0B2139-8F68-4A4F-90E6-9C3D6954DC2F}"/>
                </a:ext>
              </a:extLst>
            </p:cNvPr>
            <p:cNvSpPr txBox="1"/>
            <p:nvPr/>
          </p:nvSpPr>
          <p:spPr>
            <a:xfrm>
              <a:off x="2977025" y="5153465"/>
              <a:ext cx="10100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Java sous Eclipse  </a:t>
              </a:r>
            </a:p>
          </p:txBody>
        </p:sp>
        <p:pic>
          <p:nvPicPr>
            <p:cNvPr id="75" name="Graphique 74" descr="Clé à molette">
              <a:extLst>
                <a:ext uri="{FF2B5EF4-FFF2-40B4-BE49-F238E27FC236}">
                  <a16:creationId xmlns:a16="http://schemas.microsoft.com/office/drawing/2014/main" id="{5A452FDE-E958-4C1D-9468-C3137F734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4664262">
              <a:off x="3121096" y="4669539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8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885 1.48148E-6 L 1.02552 1.48148E-6 " pathEditMode="relative" rAng="0" ptsTypes="AA" p14:bounceEnd="36000">
                                          <p:cBhvr>
                                            <p:cTn id="6" dur="12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171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63" presetClass="path" presetSubtype="0" accel="50000" fill="hold" nodeType="clickEffect" p14:presetBounceEnd="225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4.44444E-6 L 1.03594 -4.44444E-6 " pathEditMode="relative" rAng="0" ptsTypes="AA" p14:bounceEnd="22500">
                                          <p:cBhvr>
                                            <p:cTn id="10" dur="12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179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63" presetClass="path" presetSubtype="0" accel="50000" fill="hold" nodeType="clickEffect" p14:presetBounceEnd="225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3.7037E-7 L 1.028 3.7037E-7 " pathEditMode="relative" rAng="0" ptsTypes="AA" p14:bounceEnd="22500">
                                          <p:cBhvr>
                                            <p:cTn id="14" dur="125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140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63" presetClass="path" presetSubtype="0" accel="50000" fill="hold" nodeType="clickEffect" p14:presetBounceEnd="225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703 2.96296E-6 L 1.02123 2.96296E-6 " pathEditMode="relative" rAng="0" ptsTypes="AA" p14:bounceEnd="22500">
                                          <p:cBhvr>
                                            <p:cTn id="18" dur="12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71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63" presetClass="path" presetSubtype="0" accel="50000" fill="hold" nodeType="clickEffect" p14:presetBounceEnd="225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2.22222E-6 L 1.01433 2.22222E-6 " pathEditMode="relative" rAng="0" ptsTypes="AA" p14:bounceEnd="22500">
                                          <p:cBhvr>
                                            <p:cTn id="22" dur="12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71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885 1.48148E-6 L 1.02552 1.48148E-6 " pathEditMode="relative" rAng="0" ptsTypes="AA">
                                          <p:cBhvr>
                                            <p:cTn id="6" dur="12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171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4.44444E-6 L 1.03594 -4.44444E-6 " pathEditMode="relative" rAng="0" ptsTypes="AA">
                                          <p:cBhvr>
                                            <p:cTn id="10" dur="12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179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3.7037E-7 L 1.028 3.7037E-7 " pathEditMode="relative" rAng="0" ptsTypes="AA">
                                          <p:cBhvr>
                                            <p:cTn id="14" dur="125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140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703 2.96296E-6 L 1.02123 2.96296E-6 " pathEditMode="relative" rAng="0" ptsTypes="AA">
                                          <p:cBhvr>
                                            <p:cTn id="18" dur="12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71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2.22222E-6 L 1.01433 2.22222E-6 " pathEditMode="relative" rAng="0" ptsTypes="AA">
                                          <p:cBhvr>
                                            <p:cTn id="22" dur="12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71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77A333F-784A-4A47-BA75-97D00A70F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22" y="14792"/>
            <a:ext cx="9104555" cy="6843208"/>
          </a:xfrm>
          <a:prstGeom prst="rect">
            <a:avLst/>
          </a:prstGeom>
        </p:spPr>
      </p:pic>
      <p:pic>
        <p:nvPicPr>
          <p:cNvPr id="2" name="Much, Much, Much Later _ SpongeBob Time Card #51">
            <a:hlinkClick r:id="" action="ppaction://media"/>
            <a:extLst>
              <a:ext uri="{FF2B5EF4-FFF2-40B4-BE49-F238E27FC236}">
                <a16:creationId xmlns:a16="http://schemas.microsoft.com/office/drawing/2014/main" id="{97EA3657-F12A-48AB-8FFA-CAD6AFDC7F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542903" y="73435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3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33E0481-447B-4A71-AB2B-40AE6AB07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Epilogue _ SpongeBob Time Card #46">
            <a:hlinkClick r:id="" action="ppaction://media"/>
            <a:extLst>
              <a:ext uri="{FF2B5EF4-FFF2-40B4-BE49-F238E27FC236}">
                <a16:creationId xmlns:a16="http://schemas.microsoft.com/office/drawing/2014/main" id="{FBA3307A-2A78-4027-A547-BFE58CB3A5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59131" y="72651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6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FEBCAC4-35A5-4CBD-A2A4-A4FA87C41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6" name="The End Sound Effects _ Spongebob Time Cards No Copyright">
            <a:hlinkClick r:id="" action="ppaction://media"/>
            <a:extLst>
              <a:ext uri="{FF2B5EF4-FFF2-40B4-BE49-F238E27FC236}">
                <a16:creationId xmlns:a16="http://schemas.microsoft.com/office/drawing/2014/main" id="{B2573139-8482-43A9-8CC7-2C34DAE04E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164080" y="72781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748826-154F-4DDD-A68C-5D8E7A060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116"/>
            <a:ext cx="12192000" cy="927042"/>
          </a:xfrm>
          <a:gradFill flip="none" rotWithShape="1">
            <a:gsLst>
              <a:gs pos="0">
                <a:schemeClr val="accent3">
                  <a:lumMod val="110000"/>
                  <a:satMod val="105000"/>
                  <a:tint val="67000"/>
                </a:schemeClr>
              </a:gs>
              <a:gs pos="50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</a:gsLst>
            <a:lin ang="81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sz="3600" dirty="0"/>
              <a:t>Le début de la modélisation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57A934-8FEF-4470-8525-DF230ECF7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9" t="8858" r="9726" b="10646"/>
          <a:stretch/>
        </p:blipFill>
        <p:spPr bwMode="auto">
          <a:xfrm>
            <a:off x="4877793" y="1395550"/>
            <a:ext cx="2273992" cy="278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65761C0-C3FF-4287-A5C3-548B7CD18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4" t="12293" r="10284" b="12064"/>
          <a:stretch/>
        </p:blipFill>
        <p:spPr bwMode="auto">
          <a:xfrm>
            <a:off x="-2986549" y="1592825"/>
            <a:ext cx="2273993" cy="183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FD2627FD-FF66-46FA-9CAF-5018E5CDA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2" t="14954" r="9611" b="16041"/>
          <a:stretch/>
        </p:blipFill>
        <p:spPr bwMode="auto">
          <a:xfrm>
            <a:off x="-6021467" y="1592826"/>
            <a:ext cx="2444983" cy="143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EAC00275-C5B5-4CB2-928D-3C3AD353FEE5}"/>
              </a:ext>
            </a:extLst>
          </p:cNvPr>
          <p:cNvGrpSpPr/>
          <p:nvPr/>
        </p:nvGrpSpPr>
        <p:grpSpPr>
          <a:xfrm>
            <a:off x="3676261" y="4181168"/>
            <a:ext cx="2788983" cy="1962376"/>
            <a:chOff x="3687096" y="4268820"/>
            <a:chExt cx="2788983" cy="196237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C722D5C-9E27-42CB-B6ED-3809A69D0C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31" t="14490" r="11254" b="17961"/>
            <a:stretch/>
          </p:blipFill>
          <p:spPr bwMode="auto">
            <a:xfrm>
              <a:off x="3687096" y="4800600"/>
              <a:ext cx="2788983" cy="14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2A43CBD6-D077-41A7-8D55-7E53340E0578}"/>
                </a:ext>
              </a:extLst>
            </p:cNvPr>
            <p:cNvCxnSpPr>
              <a:stCxn id="1028" idx="0"/>
            </p:cNvCxnSpPr>
            <p:nvPr/>
          </p:nvCxnSpPr>
          <p:spPr>
            <a:xfrm flipV="1">
              <a:off x="5081588" y="4268820"/>
              <a:ext cx="447541" cy="53178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149C7CA-0E62-44E6-8F3E-0B8AE8906C2B}"/>
              </a:ext>
            </a:extLst>
          </p:cNvPr>
          <p:cNvGrpSpPr/>
          <p:nvPr/>
        </p:nvGrpSpPr>
        <p:grpSpPr>
          <a:xfrm>
            <a:off x="6988815" y="4190402"/>
            <a:ext cx="2863108" cy="2352899"/>
            <a:chOff x="6988815" y="4268820"/>
            <a:chExt cx="2863108" cy="235289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2FE5848-B278-4709-9F63-0879DB58DE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08" t="12636" r="10361" b="12091"/>
            <a:stretch/>
          </p:blipFill>
          <p:spPr bwMode="auto">
            <a:xfrm>
              <a:off x="6988815" y="4523577"/>
              <a:ext cx="2863108" cy="2098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216F6047-841F-4995-B2E1-B3AB4EEA1F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88815" y="4268820"/>
              <a:ext cx="702400" cy="23378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50" name="Picture 26">
            <a:extLst>
              <a:ext uri="{FF2B5EF4-FFF2-40B4-BE49-F238E27FC236}">
                <a16:creationId xmlns:a16="http://schemas.microsoft.com/office/drawing/2014/main" id="{EC20005A-6661-4B16-9777-27095B636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7" t="15369" r="11740" b="14338"/>
          <a:stretch/>
        </p:blipFill>
        <p:spPr bwMode="auto">
          <a:xfrm rot="20688565">
            <a:off x="6934793" y="2681913"/>
            <a:ext cx="3112232" cy="215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F6FA7EDA-3044-4676-B387-9E64F02F2E7C}"/>
              </a:ext>
            </a:extLst>
          </p:cNvPr>
          <p:cNvGrpSpPr/>
          <p:nvPr/>
        </p:nvGrpSpPr>
        <p:grpSpPr>
          <a:xfrm>
            <a:off x="1261051" y="4038717"/>
            <a:ext cx="3618851" cy="2192479"/>
            <a:chOff x="1288438" y="4038716"/>
            <a:chExt cx="3618851" cy="219247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0B384DD0-2974-407E-8FF6-51D0EC4B7D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70" t="13669" r="11974" b="13621"/>
            <a:stretch/>
          </p:blipFill>
          <p:spPr bwMode="auto">
            <a:xfrm>
              <a:off x="1288438" y="4933251"/>
              <a:ext cx="1816097" cy="1297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5B8C4D7B-04A8-40E9-BCCF-E06F1E7EDE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4224" y="4038716"/>
              <a:ext cx="2793065" cy="894534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52" name="Picture 28">
            <a:extLst>
              <a:ext uri="{FF2B5EF4-FFF2-40B4-BE49-F238E27FC236}">
                <a16:creationId xmlns:a16="http://schemas.microsoft.com/office/drawing/2014/main" id="{A20E2FCC-CEC6-427E-9446-942B4E013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0" t="15484" r="12603" b="14352"/>
          <a:stretch/>
        </p:blipFill>
        <p:spPr bwMode="auto">
          <a:xfrm rot="2491540">
            <a:off x="2136428" y="3420414"/>
            <a:ext cx="2595865" cy="181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2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0.96328 -2.22222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0.58672 2.96296E-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CEB68D8-158E-4BFF-ADEA-BE224773C9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49"/>
          <a:stretch/>
        </p:blipFill>
        <p:spPr>
          <a:xfrm>
            <a:off x="1507863" y="-2447"/>
            <a:ext cx="9176273" cy="6860447"/>
          </a:xfrm>
          <a:prstGeom prst="rect">
            <a:avLst/>
          </a:prstGeom>
        </p:spPr>
      </p:pic>
      <p:pic>
        <p:nvPicPr>
          <p:cNvPr id="2" name="One Week Later... _ SpongeBob Time Card #56">
            <a:hlinkClick r:id="" action="ppaction://media"/>
            <a:extLst>
              <a:ext uri="{FF2B5EF4-FFF2-40B4-BE49-F238E27FC236}">
                <a16:creationId xmlns:a16="http://schemas.microsoft.com/office/drawing/2014/main" id="{945014CD-79C3-4AAE-9531-B57B40D9EE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059577" y="6553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9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EB53D89-E416-4DC3-B134-543A53EA67B0}"/>
              </a:ext>
            </a:extLst>
          </p:cNvPr>
          <p:cNvSpPr txBox="1">
            <a:spLocks/>
          </p:cNvSpPr>
          <p:nvPr/>
        </p:nvSpPr>
        <p:spPr>
          <a:xfrm>
            <a:off x="0" y="276116"/>
            <a:ext cx="12192000" cy="92704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110000"/>
                  <a:satMod val="105000"/>
                  <a:tint val="67000"/>
                </a:schemeClr>
              </a:gs>
              <a:gs pos="50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</a:gsLst>
            <a:lin ang="81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dirty="0"/>
              <a:t>Modélisation du plateau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7AE743E-AC14-4FE6-83BE-EBD4E81F8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6" t="8634" r="9850" b="8573"/>
          <a:stretch/>
        </p:blipFill>
        <p:spPr bwMode="auto">
          <a:xfrm>
            <a:off x="642512" y="2306937"/>
            <a:ext cx="2472614" cy="310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F8CE9489-74C8-41E0-939A-DA72FC2A5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3" t="12897" r="9135" b="13358"/>
          <a:stretch/>
        </p:blipFill>
        <p:spPr bwMode="auto">
          <a:xfrm>
            <a:off x="9217539" y="3059906"/>
            <a:ext cx="2472612" cy="213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ABEDADF-BA57-43FA-B884-F69F61112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2" t="9488" r="11393" b="9121"/>
          <a:stretch/>
        </p:blipFill>
        <p:spPr bwMode="auto">
          <a:xfrm>
            <a:off x="4070546" y="1711240"/>
            <a:ext cx="2472615" cy="320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6" name="Groupe 2055">
            <a:extLst>
              <a:ext uri="{FF2B5EF4-FFF2-40B4-BE49-F238E27FC236}">
                <a16:creationId xmlns:a16="http://schemas.microsoft.com/office/drawing/2014/main" id="{CD81C0D1-DF90-4F0C-B8CF-A1682C8BBC11}"/>
              </a:ext>
            </a:extLst>
          </p:cNvPr>
          <p:cNvGrpSpPr/>
          <p:nvPr/>
        </p:nvGrpSpPr>
        <p:grpSpPr>
          <a:xfrm>
            <a:off x="3330199" y="4913005"/>
            <a:ext cx="1440000" cy="1614625"/>
            <a:chOff x="3369266" y="4913005"/>
            <a:chExt cx="1440000" cy="1614625"/>
          </a:xfrm>
        </p:grpSpPr>
        <p:pic>
          <p:nvPicPr>
            <p:cNvPr id="24" name="Picture 18">
              <a:extLst>
                <a:ext uri="{FF2B5EF4-FFF2-40B4-BE49-F238E27FC236}">
                  <a16:creationId xmlns:a16="http://schemas.microsoft.com/office/drawing/2014/main" id="{14E35B02-8C02-4997-A6AD-4EAEC4A66D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7" t="14352" r="12374" b="15504"/>
            <a:stretch/>
          </p:blipFill>
          <p:spPr bwMode="auto">
            <a:xfrm>
              <a:off x="3369266" y="5414029"/>
              <a:ext cx="1440000" cy="1113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F01A0383-2AF6-4A99-9F59-D1E87448A88E}"/>
                </a:ext>
              </a:extLst>
            </p:cNvPr>
            <p:cNvCxnSpPr>
              <a:stCxn id="24" idx="0"/>
            </p:cNvCxnSpPr>
            <p:nvPr/>
          </p:nvCxnSpPr>
          <p:spPr>
            <a:xfrm flipV="1">
              <a:off x="4089266" y="4913005"/>
              <a:ext cx="583095" cy="501024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7" name="Groupe 2056">
            <a:extLst>
              <a:ext uri="{FF2B5EF4-FFF2-40B4-BE49-F238E27FC236}">
                <a16:creationId xmlns:a16="http://schemas.microsoft.com/office/drawing/2014/main" id="{093B916D-4AE1-4739-8AC1-1272A24E41CB}"/>
              </a:ext>
            </a:extLst>
          </p:cNvPr>
          <p:cNvGrpSpPr/>
          <p:nvPr/>
        </p:nvGrpSpPr>
        <p:grpSpPr>
          <a:xfrm>
            <a:off x="5121881" y="4913005"/>
            <a:ext cx="1440000" cy="1614625"/>
            <a:chOff x="5121881" y="4913005"/>
            <a:chExt cx="1440000" cy="1614625"/>
          </a:xfrm>
        </p:grpSpPr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83B4E36A-839F-458E-BC4A-85DE20E8C3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02" t="14351" r="14320" b="15505"/>
            <a:stretch/>
          </p:blipFill>
          <p:spPr bwMode="auto">
            <a:xfrm>
              <a:off x="5121881" y="5414028"/>
              <a:ext cx="1440000" cy="1113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F567FE56-0819-4763-B3E7-530B795A030A}"/>
                </a:ext>
              </a:extLst>
            </p:cNvPr>
            <p:cNvCxnSpPr>
              <a:cxnSpLocks/>
              <a:stCxn id="20" idx="0"/>
              <a:endCxn id="2050" idx="2"/>
            </p:cNvCxnSpPr>
            <p:nvPr/>
          </p:nvCxnSpPr>
          <p:spPr>
            <a:xfrm flipH="1" flipV="1">
              <a:off x="5306854" y="4913005"/>
              <a:ext cx="535027" cy="501023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8" name="Groupe 2057">
            <a:extLst>
              <a:ext uri="{FF2B5EF4-FFF2-40B4-BE49-F238E27FC236}">
                <a16:creationId xmlns:a16="http://schemas.microsoft.com/office/drawing/2014/main" id="{4B75AC43-5670-4B28-8DFB-DAEAC698854F}"/>
              </a:ext>
            </a:extLst>
          </p:cNvPr>
          <p:cNvGrpSpPr/>
          <p:nvPr/>
        </p:nvGrpSpPr>
        <p:grpSpPr>
          <a:xfrm>
            <a:off x="5799359" y="4913005"/>
            <a:ext cx="2546162" cy="1643986"/>
            <a:chOff x="5770784" y="4913005"/>
            <a:chExt cx="2546162" cy="1643986"/>
          </a:xfrm>
        </p:grpSpPr>
        <p:pic>
          <p:nvPicPr>
            <p:cNvPr id="22" name="Picture 14">
              <a:extLst>
                <a:ext uri="{FF2B5EF4-FFF2-40B4-BE49-F238E27FC236}">
                  <a16:creationId xmlns:a16="http://schemas.microsoft.com/office/drawing/2014/main" id="{99E8FD66-142A-43F7-B523-96EEC76D1C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73" t="15309" r="14365" b="14547"/>
            <a:stretch/>
          </p:blipFill>
          <p:spPr bwMode="auto">
            <a:xfrm>
              <a:off x="6876946" y="5443390"/>
              <a:ext cx="1440000" cy="1113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5B47E7DE-5D17-4FFD-8421-EC6B998B99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784" y="4913005"/>
              <a:ext cx="1557235" cy="508083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9" name="Groupe 2058">
            <a:extLst>
              <a:ext uri="{FF2B5EF4-FFF2-40B4-BE49-F238E27FC236}">
                <a16:creationId xmlns:a16="http://schemas.microsoft.com/office/drawing/2014/main" id="{E89A7AC8-8B15-408F-A0C4-3DD79AE8A642}"/>
              </a:ext>
            </a:extLst>
          </p:cNvPr>
          <p:cNvGrpSpPr/>
          <p:nvPr/>
        </p:nvGrpSpPr>
        <p:grpSpPr>
          <a:xfrm>
            <a:off x="6543161" y="4019696"/>
            <a:ext cx="2047829" cy="1113601"/>
            <a:chOff x="6561881" y="4128112"/>
            <a:chExt cx="2047829" cy="1113601"/>
          </a:xfrm>
        </p:grpSpPr>
        <p:pic>
          <p:nvPicPr>
            <p:cNvPr id="23" name="Picture 16">
              <a:extLst>
                <a:ext uri="{FF2B5EF4-FFF2-40B4-BE49-F238E27FC236}">
                  <a16:creationId xmlns:a16="http://schemas.microsoft.com/office/drawing/2014/main" id="{459EEE9E-8DF9-4518-8B26-B5D2FC8688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07" t="13936" r="14959" b="15920"/>
            <a:stretch/>
          </p:blipFill>
          <p:spPr bwMode="auto">
            <a:xfrm>
              <a:off x="7169710" y="4128112"/>
              <a:ext cx="1440000" cy="1113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71D6195E-D05E-4A39-A35F-BCE12ABEC639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6561881" y="4472247"/>
              <a:ext cx="607829" cy="212666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0" name="Groupe 2059">
            <a:extLst>
              <a:ext uri="{FF2B5EF4-FFF2-40B4-BE49-F238E27FC236}">
                <a16:creationId xmlns:a16="http://schemas.microsoft.com/office/drawing/2014/main" id="{36C79C8F-CA09-477B-8099-90FBDEFDA1A8}"/>
              </a:ext>
            </a:extLst>
          </p:cNvPr>
          <p:cNvGrpSpPr/>
          <p:nvPr/>
        </p:nvGrpSpPr>
        <p:grpSpPr>
          <a:xfrm>
            <a:off x="6543161" y="2724538"/>
            <a:ext cx="2047829" cy="1168111"/>
            <a:chOff x="6561881" y="2692373"/>
            <a:chExt cx="2047829" cy="1168111"/>
          </a:xfrm>
        </p:grpSpPr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DB1D6389-CA34-4887-9A6D-1CC60696A2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35" t="15086" r="13883" b="14770"/>
            <a:stretch/>
          </p:blipFill>
          <p:spPr bwMode="auto">
            <a:xfrm>
              <a:off x="7169710" y="2692373"/>
              <a:ext cx="1440000" cy="1168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B88082FD-7416-4127-926E-F67735BA97B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6561881" y="3276429"/>
              <a:ext cx="607829" cy="236205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1" name="Groupe 2060">
            <a:extLst>
              <a:ext uri="{FF2B5EF4-FFF2-40B4-BE49-F238E27FC236}">
                <a16:creationId xmlns:a16="http://schemas.microsoft.com/office/drawing/2014/main" id="{39E3CE7C-250C-46C4-9373-CA80012B024E}"/>
              </a:ext>
            </a:extLst>
          </p:cNvPr>
          <p:cNvGrpSpPr/>
          <p:nvPr/>
        </p:nvGrpSpPr>
        <p:grpSpPr>
          <a:xfrm>
            <a:off x="6566791" y="1534042"/>
            <a:ext cx="2060309" cy="1018647"/>
            <a:chOff x="6549401" y="1472049"/>
            <a:chExt cx="2060309" cy="1018647"/>
          </a:xfrm>
        </p:grpSpPr>
        <p:pic>
          <p:nvPicPr>
            <p:cNvPr id="2055" name="Picture 6">
              <a:extLst>
                <a:ext uri="{FF2B5EF4-FFF2-40B4-BE49-F238E27FC236}">
                  <a16:creationId xmlns:a16="http://schemas.microsoft.com/office/drawing/2014/main" id="{92805B50-518A-43CA-8129-01A7CA61FB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85" t="15746" r="13081" b="18239"/>
            <a:stretch/>
          </p:blipFill>
          <p:spPr bwMode="auto">
            <a:xfrm>
              <a:off x="7169710" y="1472049"/>
              <a:ext cx="1440000" cy="1018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FBD1EF9E-97EA-4743-AB05-CD8F23D47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49401" y="1976361"/>
              <a:ext cx="607829" cy="236205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2" name="Croix 2061">
            <a:extLst>
              <a:ext uri="{FF2B5EF4-FFF2-40B4-BE49-F238E27FC236}">
                <a16:creationId xmlns:a16="http://schemas.microsoft.com/office/drawing/2014/main" id="{A99831D4-61EB-4EF6-B335-81979FE2325B}"/>
              </a:ext>
            </a:extLst>
          </p:cNvPr>
          <p:cNvSpPr/>
          <p:nvPr/>
        </p:nvSpPr>
        <p:spPr>
          <a:xfrm rot="18486760">
            <a:off x="8505268" y="2233332"/>
            <a:ext cx="3834013" cy="3789557"/>
          </a:xfrm>
          <a:prstGeom prst="plus">
            <a:avLst>
              <a:gd name="adj" fmla="val 4501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804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A7357FA-B66A-46F9-99F4-112F8F18AFDB}"/>
              </a:ext>
            </a:extLst>
          </p:cNvPr>
          <p:cNvSpPr txBox="1">
            <a:spLocks/>
          </p:cNvSpPr>
          <p:nvPr/>
        </p:nvSpPr>
        <p:spPr>
          <a:xfrm>
            <a:off x="0" y="276116"/>
            <a:ext cx="12192000" cy="92704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110000"/>
                  <a:satMod val="105000"/>
                  <a:tint val="67000"/>
                </a:schemeClr>
              </a:gs>
              <a:gs pos="50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</a:gsLst>
            <a:lin ang="81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dirty="0"/>
              <a:t>Modélisation du plateau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90ADAF2-96D7-4CBF-888C-8E1D4E7EB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6" t="8634" r="9850" b="8573"/>
          <a:stretch/>
        </p:blipFill>
        <p:spPr bwMode="auto">
          <a:xfrm>
            <a:off x="412140" y="1577474"/>
            <a:ext cx="2190273" cy="275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B2AA24D-5C3E-4A69-B14E-24F1FD15F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2" t="9488" r="11393" b="9121"/>
          <a:stretch/>
        </p:blipFill>
        <p:spPr bwMode="auto">
          <a:xfrm>
            <a:off x="3349472" y="1501690"/>
            <a:ext cx="2472615" cy="320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752612F3-1D76-4AFF-8D0D-A904D74D9BFF}"/>
              </a:ext>
            </a:extLst>
          </p:cNvPr>
          <p:cNvGrpSpPr/>
          <p:nvPr/>
        </p:nvGrpSpPr>
        <p:grpSpPr>
          <a:xfrm>
            <a:off x="5829043" y="1346696"/>
            <a:ext cx="2187328" cy="1113601"/>
            <a:chOff x="2621938" y="5414029"/>
            <a:chExt cx="2187328" cy="1113601"/>
          </a:xfrm>
        </p:grpSpPr>
        <p:pic>
          <p:nvPicPr>
            <p:cNvPr id="10" name="Picture 18">
              <a:extLst>
                <a:ext uri="{FF2B5EF4-FFF2-40B4-BE49-F238E27FC236}">
                  <a16:creationId xmlns:a16="http://schemas.microsoft.com/office/drawing/2014/main" id="{D1DBA1C8-C1B6-4131-8BD7-169772335B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7" t="14352" r="12374" b="15504"/>
            <a:stretch/>
          </p:blipFill>
          <p:spPr bwMode="auto">
            <a:xfrm>
              <a:off x="3369266" y="5414029"/>
              <a:ext cx="1440000" cy="1113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8943EA93-444A-4D9E-88D0-7B25BD9F7537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621938" y="5970830"/>
              <a:ext cx="747328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70840F8-65D0-412C-ABB9-B4E22CBAE6D9}"/>
              </a:ext>
            </a:extLst>
          </p:cNvPr>
          <p:cNvGrpSpPr/>
          <p:nvPr/>
        </p:nvGrpSpPr>
        <p:grpSpPr>
          <a:xfrm>
            <a:off x="3875504" y="5468282"/>
            <a:ext cx="2220496" cy="1113602"/>
            <a:chOff x="5121881" y="5414028"/>
            <a:chExt cx="2220496" cy="1113602"/>
          </a:xfrm>
        </p:grpSpPr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497CC8D4-81DB-49D0-8B57-1DE81386BA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02" t="14351" r="14320" b="15505"/>
            <a:stretch/>
          </p:blipFill>
          <p:spPr bwMode="auto">
            <a:xfrm>
              <a:off x="5121881" y="5414028"/>
              <a:ext cx="1440000" cy="1113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6DCB4A53-A92F-4436-9E42-C1175951F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881" y="5414028"/>
              <a:ext cx="780496" cy="201784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6ACFC24-B2C4-426F-A4FB-A7E87011783A}"/>
              </a:ext>
            </a:extLst>
          </p:cNvPr>
          <p:cNvGrpSpPr/>
          <p:nvPr/>
        </p:nvGrpSpPr>
        <p:grpSpPr>
          <a:xfrm>
            <a:off x="8736096" y="1682644"/>
            <a:ext cx="2426150" cy="1113601"/>
            <a:chOff x="5890796" y="5443390"/>
            <a:chExt cx="2426150" cy="1113601"/>
          </a:xfrm>
        </p:grpSpPr>
        <p:pic>
          <p:nvPicPr>
            <p:cNvPr id="16" name="Picture 14">
              <a:extLst>
                <a:ext uri="{FF2B5EF4-FFF2-40B4-BE49-F238E27FC236}">
                  <a16:creationId xmlns:a16="http://schemas.microsoft.com/office/drawing/2014/main" id="{2EF31314-BDAC-4481-87CD-2B12646F74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73" t="15309" r="14365" b="14547"/>
            <a:stretch/>
          </p:blipFill>
          <p:spPr bwMode="auto">
            <a:xfrm>
              <a:off x="6876946" y="5443390"/>
              <a:ext cx="1440000" cy="1113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1BCB83C4-8BF2-45B0-A4EB-5B4F1031EA2D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5890796" y="6000191"/>
              <a:ext cx="986150" cy="446397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BEF8E244-C438-4788-B6A1-17B6305C7A3C}"/>
              </a:ext>
            </a:extLst>
          </p:cNvPr>
          <p:cNvGrpSpPr/>
          <p:nvPr/>
        </p:nvGrpSpPr>
        <p:grpSpPr>
          <a:xfrm>
            <a:off x="8736096" y="2962531"/>
            <a:ext cx="2411028" cy="1113601"/>
            <a:chOff x="6198682" y="4128112"/>
            <a:chExt cx="2411028" cy="1113601"/>
          </a:xfrm>
        </p:grpSpPr>
        <p:pic>
          <p:nvPicPr>
            <p:cNvPr id="19" name="Picture 16">
              <a:extLst>
                <a:ext uri="{FF2B5EF4-FFF2-40B4-BE49-F238E27FC236}">
                  <a16:creationId xmlns:a16="http://schemas.microsoft.com/office/drawing/2014/main" id="{7F48CAE7-4081-4EFD-A214-274BFC410B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07" t="13936" r="14959" b="15920"/>
            <a:stretch/>
          </p:blipFill>
          <p:spPr bwMode="auto">
            <a:xfrm>
              <a:off x="7169710" y="4128112"/>
              <a:ext cx="1440000" cy="1113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EDF6B3C2-FC8F-489F-9D3D-AEA0A9D22B60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6198682" y="4684912"/>
              <a:ext cx="971028" cy="1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60D50E4-CCA1-4125-BC99-2F02C03F45A2}"/>
              </a:ext>
            </a:extLst>
          </p:cNvPr>
          <p:cNvGrpSpPr/>
          <p:nvPr/>
        </p:nvGrpSpPr>
        <p:grpSpPr>
          <a:xfrm>
            <a:off x="8736096" y="4237761"/>
            <a:ext cx="2426150" cy="1168111"/>
            <a:chOff x="6183560" y="2692373"/>
            <a:chExt cx="2426150" cy="1168111"/>
          </a:xfrm>
        </p:grpSpPr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EDE82585-01ED-46E9-BB80-5EB9D7B6A6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35" t="15086" r="13883" b="14770"/>
            <a:stretch/>
          </p:blipFill>
          <p:spPr bwMode="auto">
            <a:xfrm>
              <a:off x="7169710" y="2692373"/>
              <a:ext cx="1440000" cy="1168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FEA3F1B4-8A8A-4BEB-8EBD-5B9981372612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 flipV="1">
              <a:off x="6183560" y="3229600"/>
              <a:ext cx="986150" cy="46829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2" name="Picture 6">
            <a:extLst>
              <a:ext uri="{FF2B5EF4-FFF2-40B4-BE49-F238E27FC236}">
                <a16:creationId xmlns:a16="http://schemas.microsoft.com/office/drawing/2014/main" id="{C2AC0E99-4B9A-45FE-8876-65AAC300B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1" t="12143" r="10134" b="33501"/>
          <a:stretch/>
        </p:blipFill>
        <p:spPr bwMode="auto">
          <a:xfrm>
            <a:off x="9746499" y="5627503"/>
            <a:ext cx="2233628" cy="10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4D4F0857-2299-41F5-8417-FDDA881C5280}"/>
              </a:ext>
            </a:extLst>
          </p:cNvPr>
          <p:cNvGrpSpPr/>
          <p:nvPr/>
        </p:nvGrpSpPr>
        <p:grpSpPr>
          <a:xfrm>
            <a:off x="259615" y="4329777"/>
            <a:ext cx="2501019" cy="1915344"/>
            <a:chOff x="259615" y="4329777"/>
            <a:chExt cx="2501019" cy="1915344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FE4B6697-7AD5-4A9F-92A0-83BE878F9E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62" t="11392" r="12840" b="12845"/>
            <a:stretch/>
          </p:blipFill>
          <p:spPr bwMode="auto">
            <a:xfrm>
              <a:off x="259615" y="4774988"/>
              <a:ext cx="2501019" cy="1470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CC44D7AB-2049-4C7B-8448-1982FB3B2DEB}"/>
                </a:ext>
              </a:extLst>
            </p:cNvPr>
            <p:cNvCxnSpPr>
              <a:cxnSpLocks/>
              <a:stCxn id="4098" idx="0"/>
              <a:endCxn id="5" idx="2"/>
            </p:cNvCxnSpPr>
            <p:nvPr/>
          </p:nvCxnSpPr>
          <p:spPr>
            <a:xfrm flipH="1" flipV="1">
              <a:off x="1507277" y="4329777"/>
              <a:ext cx="2848" cy="445211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1E7C2FE0-44FD-4FBD-A039-C87FF206FD20}"/>
              </a:ext>
            </a:extLst>
          </p:cNvPr>
          <p:cNvGrpSpPr/>
          <p:nvPr/>
        </p:nvGrpSpPr>
        <p:grpSpPr>
          <a:xfrm>
            <a:off x="5829043" y="2551198"/>
            <a:ext cx="2907053" cy="3287446"/>
            <a:chOff x="5829043" y="2551198"/>
            <a:chExt cx="2907053" cy="3287446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2FC48D82-3F73-49BD-B11F-61EE2CD1EC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92" t="9472" r="12901" b="8741"/>
            <a:stretch/>
          </p:blipFill>
          <p:spPr bwMode="auto">
            <a:xfrm>
              <a:off x="6096000" y="2636879"/>
              <a:ext cx="2640096" cy="3201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F923B7EC-DC0F-4CAF-B6FC-07FA6A45F4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29043" y="2551198"/>
              <a:ext cx="740103" cy="79086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060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966BF5D-89F6-46DD-A33B-CF7941F323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62"/>
          <a:stretch/>
        </p:blipFill>
        <p:spPr>
          <a:xfrm>
            <a:off x="1580137" y="0"/>
            <a:ext cx="9031726" cy="6858000"/>
          </a:xfrm>
          <a:prstGeom prst="rect">
            <a:avLst/>
          </a:prstGeom>
        </p:spPr>
      </p:pic>
      <p:pic>
        <p:nvPicPr>
          <p:cNvPr id="2" name="Two Days Later..... _ SpongeBob Time Card #98">
            <a:hlinkClick r:id="" action="ppaction://media"/>
            <a:extLst>
              <a:ext uri="{FF2B5EF4-FFF2-40B4-BE49-F238E27FC236}">
                <a16:creationId xmlns:a16="http://schemas.microsoft.com/office/drawing/2014/main" id="{05BF92AA-F4AC-4C1D-9DC1-DD7DEBA1EB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098766" y="685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5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A776A30-1CC4-47A2-BEB4-DE2551D9D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The Next Morning... _ SpongeBob Time Card #139">
            <a:hlinkClick r:id="" action="ppaction://media"/>
            <a:extLst>
              <a:ext uri="{FF2B5EF4-FFF2-40B4-BE49-F238E27FC236}">
                <a16:creationId xmlns:a16="http://schemas.microsoft.com/office/drawing/2014/main" id="{3583D7C2-2BD3-4F1B-A7B9-1F5549706C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981200" y="69908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0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4C41F0B-2192-4E2D-9C87-CA96E162C8D3}"/>
              </a:ext>
            </a:extLst>
          </p:cNvPr>
          <p:cNvSpPr txBox="1">
            <a:spLocks/>
          </p:cNvSpPr>
          <p:nvPr/>
        </p:nvSpPr>
        <p:spPr>
          <a:xfrm>
            <a:off x="0" y="276116"/>
            <a:ext cx="12192000" cy="92704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110000"/>
                  <a:satMod val="105000"/>
                  <a:tint val="67000"/>
                </a:schemeClr>
              </a:gs>
              <a:gs pos="50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</a:gsLst>
            <a:lin ang="81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dirty="0"/>
              <a:t>Modélisation des actions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4EC2955C-8DE1-4052-AF10-0EAE1E0CB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4" t="6592" r="11212" b="29453"/>
          <a:stretch/>
        </p:blipFill>
        <p:spPr bwMode="auto">
          <a:xfrm>
            <a:off x="2266949" y="1809750"/>
            <a:ext cx="2495551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D223FC35-BD3B-4A85-A513-CF779C1C7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8" t="8082" r="11708" b="9375"/>
          <a:stretch/>
        </p:blipFill>
        <p:spPr bwMode="auto">
          <a:xfrm>
            <a:off x="7191374" y="2228850"/>
            <a:ext cx="2733677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08C44B8B-50DD-43C6-800B-3BB62805DB11}"/>
              </a:ext>
            </a:extLst>
          </p:cNvPr>
          <p:cNvSpPr/>
          <p:nvPr/>
        </p:nvSpPr>
        <p:spPr>
          <a:xfrm rot="1612876">
            <a:off x="1562099" y="1968785"/>
            <a:ext cx="828675" cy="52387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67284F36-A439-4770-8711-4DC073A6EABC}"/>
              </a:ext>
            </a:extLst>
          </p:cNvPr>
          <p:cNvSpPr/>
          <p:nvPr/>
        </p:nvSpPr>
        <p:spPr>
          <a:xfrm rot="9131545">
            <a:off x="4419599" y="3592040"/>
            <a:ext cx="828675" cy="52387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20F68C1F-2258-4E40-AAE8-88F1DF79EA7F}"/>
              </a:ext>
            </a:extLst>
          </p:cNvPr>
          <p:cNvSpPr/>
          <p:nvPr/>
        </p:nvSpPr>
        <p:spPr>
          <a:xfrm rot="9131545">
            <a:off x="9648824" y="2487141"/>
            <a:ext cx="828675" cy="52387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F3FC2681-950C-41A1-ACAC-0EF19CE35D28}"/>
              </a:ext>
            </a:extLst>
          </p:cNvPr>
          <p:cNvSpPr/>
          <p:nvPr/>
        </p:nvSpPr>
        <p:spPr>
          <a:xfrm rot="1693005">
            <a:off x="6526219" y="4443732"/>
            <a:ext cx="828675" cy="52387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DD72E50E-3A7A-43B3-BA4A-FD211EDB977B}"/>
              </a:ext>
            </a:extLst>
          </p:cNvPr>
          <p:cNvSpPr/>
          <p:nvPr/>
        </p:nvSpPr>
        <p:spPr>
          <a:xfrm rot="20619391">
            <a:off x="1578797" y="5247042"/>
            <a:ext cx="828675" cy="52387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764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79</Words>
  <Application>Microsoft Office PowerPoint</Application>
  <PresentationFormat>Grand écran</PresentationFormat>
  <Paragraphs>17</Paragraphs>
  <Slides>22</Slides>
  <Notes>0</Notes>
  <HiddenSlides>0</HiddenSlides>
  <MMClips>11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Le début de la modélisation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Modélisation des actions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Jeanne Lauwers</dc:creator>
  <cp:lastModifiedBy>Jeanne Lauwers</cp:lastModifiedBy>
  <cp:revision>12</cp:revision>
  <dcterms:created xsi:type="dcterms:W3CDTF">2021-05-16T12:51:17Z</dcterms:created>
  <dcterms:modified xsi:type="dcterms:W3CDTF">2021-05-26T18:18:48Z</dcterms:modified>
</cp:coreProperties>
</file>